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70" r:id="rId5"/>
    <p:sldId id="280" r:id="rId6"/>
    <p:sldId id="305" r:id="rId7"/>
    <p:sldId id="304" r:id="rId8"/>
    <p:sldId id="329" r:id="rId9"/>
    <p:sldId id="328" r:id="rId10"/>
    <p:sldId id="294" r:id="rId11"/>
    <p:sldId id="296" r:id="rId12"/>
    <p:sldId id="297" r:id="rId13"/>
    <p:sldId id="298" r:id="rId14"/>
    <p:sldId id="299" r:id="rId15"/>
    <p:sldId id="309" r:id="rId16"/>
    <p:sldId id="300" r:id="rId17"/>
    <p:sldId id="307" r:id="rId18"/>
    <p:sldId id="308" r:id="rId19"/>
    <p:sldId id="310" r:id="rId20"/>
    <p:sldId id="302" r:id="rId21"/>
    <p:sldId id="306" r:id="rId22"/>
    <p:sldId id="303" r:id="rId23"/>
    <p:sldId id="312" r:id="rId24"/>
    <p:sldId id="311" r:id="rId25"/>
    <p:sldId id="314" r:id="rId26"/>
    <p:sldId id="313" r:id="rId27"/>
    <p:sldId id="315" r:id="rId28"/>
    <p:sldId id="316" r:id="rId29"/>
    <p:sldId id="324" r:id="rId30"/>
    <p:sldId id="317" r:id="rId31"/>
    <p:sldId id="318" r:id="rId32"/>
    <p:sldId id="325" r:id="rId33"/>
    <p:sldId id="319" r:id="rId34"/>
    <p:sldId id="326" r:id="rId35"/>
    <p:sldId id="320" r:id="rId36"/>
    <p:sldId id="327" r:id="rId37"/>
    <p:sldId id="321" r:id="rId38"/>
    <p:sldId id="322" r:id="rId39"/>
    <p:sldId id="323" r:id="rId40"/>
    <p:sldId id="267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967F4E-50ED-FA22-881B-4464B9EDF135}" name="Pierre DUPRAY" initials="PD" userId="S::pierre.dupray@ekovya.com::ebaf5123-57b2-4565-887d-c42953b195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00416-DC43-F782-9588-FB12D89D25EB}" v="2" dt="2023-10-20T08:00:16.896"/>
    <p1510:client id="{0429E3EE-231F-FA62-8922-EB656F73FB56}" v="456" dt="2023-10-05T10:16:08.184"/>
    <p1510:client id="{068D5972-88F6-F578-F1B2-9CF1F71D34C0}" v="266" dt="2023-10-19T15:04:45.439"/>
    <p1510:client id="{079BFB73-F335-E3A0-FBD0-82A52EADACBC}" v="31" dt="2023-10-17T10:45:31.610"/>
    <p1510:client id="{082EB23E-6D05-41BC-A848-203319BA1DA2}" v="80" dt="2023-10-19T13:57:29.096"/>
    <p1510:client id="{0B451D94-4D11-8EC8-CE0B-AA05E17305F4}" v="37" dt="2023-09-01T08:59:35.793"/>
    <p1510:client id="{10FC939C-9997-7CD5-5DBC-A35911536A03}" v="27" dt="2023-10-19T14:36:18.309"/>
    <p1510:client id="{120F7B16-22EE-D721-DAE1-6EF7311486A8}" v="22" dt="2023-09-01T07:18:24.605"/>
    <p1510:client id="{19A2FA55-74AB-3F16-72A5-03A4DB077BBC}" v="20" dt="2023-12-06T11:51:07.421"/>
    <p1510:client id="{1A4A86BB-1F1D-B760-D757-96BF5A1F6A92}" v="208" dt="2023-09-01T08:34:55.588"/>
    <p1510:client id="{1BA0A387-286A-7282-F7D4-E0F0F5959EC9}" v="147" dt="2023-10-20T07:59:27.972"/>
    <p1510:client id="{1F4C8760-E406-398C-9717-01B272D05944}" v="1" dt="2023-10-08T19:40:31.591"/>
    <p1510:client id="{213213FC-B9BE-8318-3471-C0FD26CBDEC2}" v="534" dt="2023-10-19T14:59:26.659"/>
    <p1510:client id="{24BCDE5F-67A0-5402-E513-1D45BE3F0482}" v="173" dt="2023-11-03T10:46:50.504"/>
    <p1510:client id="{262C3EF5-30E6-F74A-FD33-C37B1094B6A3}" v="16" dt="2023-09-27T12:38:36.784"/>
    <p1510:client id="{323D9C23-3C63-9316-C78E-0798ACFF517D}" v="5" dt="2023-10-20T08:00:23.666"/>
    <p1510:client id="{332F48A6-AB8A-80DC-AD35-9AF3AB5DC674}" v="231" dt="2023-10-10T08:47:27.167"/>
    <p1510:client id="{352D2734-0CF0-215A-3A04-C065802887C3}" v="189" dt="2023-08-31T13:56:26.878"/>
    <p1510:client id="{3E00C978-A124-15FF-5B30-C7026DF6610D}" v="77" dt="2023-09-01T07:10:41.028"/>
    <p1510:client id="{4A47781F-1A60-FFD4-93C2-451A7A652BE0}" v="6" dt="2023-10-19T13:26:49.080"/>
    <p1510:client id="{520A447A-D3F2-C6FD-B0F3-363ED6FB8546}" v="571" dt="2023-11-09T11:45:45.302"/>
    <p1510:client id="{5BCADF48-CB22-A94F-7843-C2E08AD36235}" v="25" dt="2023-10-19T07:50:11.385"/>
    <p1510:client id="{5FC78720-8A71-EC22-0ADB-503FDD26AC96}" v="65" dt="2023-09-01T09:18:51.124"/>
    <p1510:client id="{6B95E2A8-8552-F578-F386-B256162E3F48}" v="12" dt="2023-11-03T09:26:38.517"/>
    <p1510:client id="{72B79FB3-7F60-807D-7979-8E8E02B76D29}" v="48" dt="2023-10-04T10:39:55.839"/>
    <p1510:client id="{774EB6D0-E2EF-E5CE-4A6F-B3290FD3C5BA}" v="1" dt="2023-11-09T14:17:36.372"/>
    <p1510:client id="{8127D9C0-8C55-417D-9996-FE7B40217016}" v="464" vWet="466" dt="2023-08-31T14:19:16.443"/>
    <p1510:client id="{846B1A74-D780-344E-DCBD-EB203F05279A}" v="132" dt="2023-10-20T08:49:05.076"/>
    <p1510:client id="{850AA89F-4B6A-A030-054F-90145548A0E7}" v="41" dt="2023-10-04T12:46:09.026"/>
    <p1510:client id="{8B16CD52-18DD-C621-EF69-16C029B30CCD}" v="21" dt="2023-09-01T04:54:22.776"/>
    <p1510:client id="{96697452-3516-83A2-ADF4-B1D1EC42F1B8}" v="1" dt="2023-10-09T18:58:27.120"/>
    <p1510:client id="{984EEAE1-B9E8-E67D-75D8-B8CC17E025B7}" v="407" dt="2023-10-10T14:48:18.541"/>
    <p1510:client id="{9A9A9031-7CBE-5C90-2A69-AEEB8AF8C1A5}" v="294" dt="2023-10-17T14:25:12.087"/>
    <p1510:client id="{AAC7BD81-6D32-ADF7-638A-5B1E24423B7F}" v="112" dt="2023-10-19T08:38:26.111"/>
    <p1510:client id="{AE8679AD-D814-D91C-2E38-701D4A8482C9}" v="4" dt="2023-11-03T12:43:56.411"/>
    <p1510:client id="{AEB9B169-DBE6-8A17-58D4-03EFC5048F68}" v="16" dt="2023-11-02T19:57:31.046"/>
    <p1510:client id="{B2CF4495-99EC-79DC-2DF1-35B191123D4B}" v="223" dt="2023-10-19T15:50:43.741"/>
    <p1510:client id="{B60ADAD7-CEC0-9703-BC68-CEFF292F0D4A}" v="1658" dt="2023-11-03T15:31:41.447"/>
    <p1510:client id="{B7204546-FAF0-3DC1-D0A7-E47909EE35C6}" v="42" dt="2023-11-03T12:52:16.234"/>
    <p1510:client id="{BEC622ED-E4FF-AE5C-876B-05289C75A7E4}" v="1" dt="2023-09-07T08:29:54.537"/>
    <p1510:client id="{C42E5676-D2C8-1984-00CA-621413F39D4E}" v="767" dt="2023-11-02T19:10:05.780"/>
    <p1510:client id="{CF455B81-46ED-C25A-5182-532380487F22}" v="6" dt="2023-11-06T14:12:15.939"/>
    <p1510:client id="{DC06D39F-897A-31D0-AB43-A68BF3A5A207}" v="88" dt="2023-10-05T10:27:58.385"/>
    <p1510:client id="{E5F5A28E-AFB2-F9FB-511C-246EEEE9846B}" v="135" dt="2023-11-02T19:31:02.883"/>
    <p1510:client id="{E63828C4-B144-83B4-9711-92F0CAE198D1}" v="385" dt="2023-10-17T10:42:29.747"/>
    <p1510:client id="{EA281CA2-FB09-6090-ECCD-87D21C6152A6}" v="695" dt="2023-08-31T14:32:48.299"/>
    <p1510:client id="{F1CCB4FD-ACCB-1F54-E945-E5590232FEF4}" v="38" dt="2023-09-01T09:33:43.485"/>
    <p1510:client id="{F2E85866-08E4-C3C6-04C5-CFD39FE0D6E7}" v="6" dt="2023-10-19T10:54:51.312"/>
    <p1510:client id="{F34A56E3-00A2-C5C8-C391-EE4243BE1F43}" v="65" dt="2023-10-17T08:09:33.738"/>
    <p1510:client id="{F58FB25C-F2E1-5560-E99E-3837B70C2F7E}" v="335" dt="2023-10-04T12:44:12.488"/>
    <p1510:client id="{F61B0CE3-6908-4EDA-95A0-9DAA46D06C61}" v="21" dt="2023-10-11T07:48:46.296"/>
    <p1510:client id="{F8C4EF96-53FA-7293-67A5-F61968F53DBD}" v="21" dt="2023-09-01T08:49:32.670"/>
    <p1510:client id="{FD43CBDB-3FD4-975F-7CC8-054DD76F010C}" v="255" dt="2023-10-19T09:58:38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 FAUCI [EKVY]" userId="S::elisa.fauci@ekovya.com::faefe7ae-0d45-4ed0-9168-4cefc9922871" providerId="AD" clId="Web-{B60ADAD7-CEC0-9703-BC68-CEFF292F0D4A}"/>
    <pc:docChg chg="addSld delSld modSld sldOrd">
      <pc:chgData name="Elisa FAUCI [EKVY]" userId="S::elisa.fauci@ekovya.com::faefe7ae-0d45-4ed0-9168-4cefc9922871" providerId="AD" clId="Web-{B60ADAD7-CEC0-9703-BC68-CEFF292F0D4A}" dt="2023-11-03T15:31:38.665" v="1186" actId="20577"/>
      <pc:docMkLst>
        <pc:docMk/>
      </pc:docMkLst>
      <pc:sldChg chg="delSp del">
        <pc:chgData name="Elisa FAUCI [EKVY]" userId="S::elisa.fauci@ekovya.com::faefe7ae-0d45-4ed0-9168-4cefc9922871" providerId="AD" clId="Web-{B60ADAD7-CEC0-9703-BC68-CEFF292F0D4A}" dt="2023-11-03T12:58:05.705" v="5"/>
        <pc:sldMkLst>
          <pc:docMk/>
          <pc:sldMk cId="55050089" sldId="293"/>
        </pc:sldMkLst>
        <pc:spChg chg="del">
          <ac:chgData name="Elisa FAUCI [EKVY]" userId="S::elisa.fauci@ekovya.com::faefe7ae-0d45-4ed0-9168-4cefc9922871" providerId="AD" clId="Web-{B60ADAD7-CEC0-9703-BC68-CEFF292F0D4A}" dt="2023-11-03T12:57:58.439" v="3"/>
          <ac:spMkLst>
            <pc:docMk/>
            <pc:sldMk cId="55050089" sldId="293"/>
            <ac:spMk id="7" creationId="{80EF3C9F-D463-4C88-8A0A-A40B72CD6755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2:57:51.126" v="2"/>
          <ac:spMkLst>
            <pc:docMk/>
            <pc:sldMk cId="55050089" sldId="293"/>
            <ac:spMk id="8" creationId="{7656B5DD-5C88-05A2-AA20-2215720AFCAD}"/>
          </ac:spMkLst>
        </pc:spChg>
        <pc:picChg chg="del">
          <ac:chgData name="Elisa FAUCI [EKVY]" userId="S::elisa.fauci@ekovya.com::faefe7ae-0d45-4ed0-9168-4cefc9922871" providerId="AD" clId="Web-{B60ADAD7-CEC0-9703-BC68-CEFF292F0D4A}" dt="2023-11-03T12:57:48.751" v="1"/>
          <ac:picMkLst>
            <pc:docMk/>
            <pc:sldMk cId="55050089" sldId="293"/>
            <ac:picMk id="6" creationId="{3410BC77-2607-354D-FD99-D562923308FC}"/>
          </ac:picMkLst>
        </pc:picChg>
      </pc:sldChg>
      <pc:sldChg chg="addSp delSp modSp">
        <pc:chgData name="Elisa FAUCI [EKVY]" userId="S::elisa.fauci@ekovya.com::faefe7ae-0d45-4ed0-9168-4cefc9922871" providerId="AD" clId="Web-{B60ADAD7-CEC0-9703-BC68-CEFF292F0D4A}" dt="2023-11-03T15:11:26.339" v="840" actId="20577"/>
        <pc:sldMkLst>
          <pc:docMk/>
          <pc:sldMk cId="2800817104" sldId="294"/>
        </pc:sldMkLst>
        <pc:spChg chg="del mod ord">
          <ac:chgData name="Elisa FAUCI [EKVY]" userId="S::elisa.fauci@ekovya.com::faefe7ae-0d45-4ed0-9168-4cefc9922871" providerId="AD" clId="Web-{B60ADAD7-CEC0-9703-BC68-CEFF292F0D4A}" dt="2023-11-03T13:29:40.465" v="253"/>
          <ac:spMkLst>
            <pc:docMk/>
            <pc:sldMk cId="2800817104" sldId="294"/>
            <ac:spMk id="7" creationId="{AF87E2C9-F057-F9DD-23B8-1D1938F0076D}"/>
          </ac:spMkLst>
        </pc:spChg>
        <pc:spChg chg="add del">
          <ac:chgData name="Elisa FAUCI [EKVY]" userId="S::elisa.fauci@ekovya.com::faefe7ae-0d45-4ed0-9168-4cefc9922871" providerId="AD" clId="Web-{B60ADAD7-CEC0-9703-BC68-CEFF292F0D4A}" dt="2023-11-03T15:09:51.992" v="829"/>
          <ac:spMkLst>
            <pc:docMk/>
            <pc:sldMk cId="2800817104" sldId="294"/>
            <ac:spMk id="7" creationId="{C0281D9D-55F7-3CDD-B583-EDC39E84CD69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3:29:58.746" v="257" actId="14100"/>
          <ac:spMkLst>
            <pc:docMk/>
            <pc:sldMk cId="2800817104" sldId="294"/>
            <ac:spMk id="8" creationId="{70AAD7F2-76F3-0A66-03D0-ED55AB441334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1:26.339" v="840" actId="20577"/>
          <ac:spMkLst>
            <pc:docMk/>
            <pc:sldMk cId="2800817104" sldId="294"/>
            <ac:spMk id="10" creationId="{422DC991-EE6E-5112-AEC2-88729FB40A0C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09:50.728" v="828" actId="14100"/>
          <ac:spMkLst>
            <pc:docMk/>
            <pc:sldMk cId="2800817104" sldId="294"/>
            <ac:spMk id="11" creationId="{885E9E12-F9B6-CA4D-8811-9CE3BEDCA3BF}"/>
          </ac:spMkLst>
        </pc:spChg>
        <pc:grpChg chg="add mod">
          <ac:chgData name="Elisa FAUCI [EKVY]" userId="S::elisa.fauci@ekovya.com::faefe7ae-0d45-4ed0-9168-4cefc9922871" providerId="AD" clId="Web-{B60ADAD7-CEC0-9703-BC68-CEFF292F0D4A}" dt="2023-11-03T15:09:30.132" v="825" actId="14100"/>
          <ac:grpSpMkLst>
            <pc:docMk/>
            <pc:sldMk cId="2800817104" sldId="294"/>
            <ac:grpSpMk id="2" creationId="{21F4385E-67D4-2863-A4EF-9A4DFFC1F6BD}"/>
          </ac:grpSpMkLst>
        </pc:grpChg>
        <pc:picChg chg="del mod">
          <ac:chgData name="Elisa FAUCI [EKVY]" userId="S::elisa.fauci@ekovya.com::faefe7ae-0d45-4ed0-9168-4cefc9922871" providerId="AD" clId="Web-{B60ADAD7-CEC0-9703-BC68-CEFF292F0D4A}" dt="2023-11-03T13:28:21.149" v="235"/>
          <ac:picMkLst>
            <pc:docMk/>
            <pc:sldMk cId="2800817104" sldId="294"/>
            <ac:picMk id="4" creationId="{BFA10BEE-6EB8-5B43-DF11-56DC06F967A4}"/>
          </ac:picMkLst>
        </pc:picChg>
        <pc:picChg chg="add mod">
          <ac:chgData name="Elisa FAUCI [EKVY]" userId="S::elisa.fauci@ekovya.com::faefe7ae-0d45-4ed0-9168-4cefc9922871" providerId="AD" clId="Web-{B60ADAD7-CEC0-9703-BC68-CEFF292F0D4A}" dt="2023-11-03T13:29:38.214" v="252" actId="1076"/>
          <ac:picMkLst>
            <pc:docMk/>
            <pc:sldMk cId="2800817104" sldId="294"/>
            <ac:picMk id="6" creationId="{49027D55-F8D9-DEA4-A4F3-F038213F2EE7}"/>
          </ac:picMkLst>
        </pc:picChg>
        <pc:cxnChg chg="add mod ord">
          <ac:chgData name="Elisa FAUCI [EKVY]" userId="S::elisa.fauci@ekovya.com::faefe7ae-0d45-4ed0-9168-4cefc9922871" providerId="AD" clId="Web-{B60ADAD7-CEC0-9703-BC68-CEFF292F0D4A}" dt="2023-11-03T13:30:19.513" v="262" actId="14100"/>
          <ac:cxnSpMkLst>
            <pc:docMk/>
            <pc:sldMk cId="2800817104" sldId="294"/>
            <ac:cxnSpMk id="3" creationId="{DFC09842-B594-67C2-59F1-2D84ADC8C7BB}"/>
          </ac:cxnSpMkLst>
        </pc:cxnChg>
      </pc:sldChg>
      <pc:sldChg chg="del">
        <pc:chgData name="Elisa FAUCI [EKVY]" userId="S::elisa.fauci@ekovya.com::faefe7ae-0d45-4ed0-9168-4cefc9922871" providerId="AD" clId="Web-{B60ADAD7-CEC0-9703-BC68-CEFF292F0D4A}" dt="2023-11-03T13:31:14.124" v="270"/>
        <pc:sldMkLst>
          <pc:docMk/>
          <pc:sldMk cId="3804304659" sldId="295"/>
        </pc:sldMkLst>
      </pc:sldChg>
      <pc:sldChg chg="addSp delSp modSp">
        <pc:chgData name="Elisa FAUCI [EKVY]" userId="S::elisa.fauci@ekovya.com::faefe7ae-0d45-4ed0-9168-4cefc9922871" providerId="AD" clId="Web-{B60ADAD7-CEC0-9703-BC68-CEFF292F0D4A}" dt="2023-11-03T15:11:49.325" v="845" actId="20577"/>
        <pc:sldMkLst>
          <pc:docMk/>
          <pc:sldMk cId="2038992525" sldId="296"/>
        </pc:sldMkLst>
        <pc:spChg chg="del">
          <ac:chgData name="Elisa FAUCI [EKVY]" userId="S::elisa.fauci@ekovya.com::faefe7ae-0d45-4ed0-9168-4cefc9922871" providerId="AD" clId="Web-{B60ADAD7-CEC0-9703-BC68-CEFF292F0D4A}" dt="2023-11-03T13:32:48.362" v="272"/>
          <ac:spMkLst>
            <pc:docMk/>
            <pc:sldMk cId="2038992525" sldId="296"/>
            <ac:spMk id="7" creationId="{AF87E2C9-F057-F9DD-23B8-1D1938F0076D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1:49.325" v="845" actId="20577"/>
          <ac:spMkLst>
            <pc:docMk/>
            <pc:sldMk cId="2038992525" sldId="296"/>
            <ac:spMk id="8" creationId="{05A477BB-DF7C-B4DE-8281-FE2396F199BF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3:36:13.542" v="305" actId="14100"/>
          <ac:spMkLst>
            <pc:docMk/>
            <pc:sldMk cId="2038992525" sldId="296"/>
            <ac:spMk id="12" creationId="{3A5B37BD-A617-733B-4653-1B8DE3E3B658}"/>
          </ac:spMkLst>
        </pc:spChg>
        <pc:picChg chg="del">
          <ac:chgData name="Elisa FAUCI [EKVY]" userId="S::elisa.fauci@ekovya.com::faefe7ae-0d45-4ed0-9168-4cefc9922871" providerId="AD" clId="Web-{B60ADAD7-CEC0-9703-BC68-CEFF292F0D4A}" dt="2023-11-03T13:32:46.956" v="271"/>
          <ac:picMkLst>
            <pc:docMk/>
            <pc:sldMk cId="2038992525" sldId="296"/>
            <ac:picMk id="2" creationId="{7CD820C9-1467-03A0-ED7C-D7F9260CF9F5}"/>
          </ac:picMkLst>
        </pc:picChg>
        <pc:picChg chg="add del mod">
          <ac:chgData name="Elisa FAUCI [EKVY]" userId="S::elisa.fauci@ekovya.com::faefe7ae-0d45-4ed0-9168-4cefc9922871" providerId="AD" clId="Web-{B60ADAD7-CEC0-9703-BC68-CEFF292F0D4A}" dt="2023-11-03T13:33:10.723" v="275"/>
          <ac:picMkLst>
            <pc:docMk/>
            <pc:sldMk cId="2038992525" sldId="296"/>
            <ac:picMk id="3" creationId="{BA964C00-C0B2-CD0C-2F09-C4C612687477}"/>
          </ac:picMkLst>
        </pc:picChg>
        <pc:picChg chg="add mod">
          <ac:chgData name="Elisa FAUCI [EKVY]" userId="S::elisa.fauci@ekovya.com::faefe7ae-0d45-4ed0-9168-4cefc9922871" providerId="AD" clId="Web-{B60ADAD7-CEC0-9703-BC68-CEFF292F0D4A}" dt="2023-11-03T13:35:03.992" v="280" actId="1076"/>
          <ac:picMkLst>
            <pc:docMk/>
            <pc:sldMk cId="2038992525" sldId="296"/>
            <ac:picMk id="4" creationId="{B6F7C8AB-7908-E011-5D52-A7B279863EB2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3:35:34.712" v="285" actId="14100"/>
          <ac:cxnSpMkLst>
            <pc:docMk/>
            <pc:sldMk cId="2038992525" sldId="296"/>
            <ac:cxnSpMk id="10" creationId="{465637C3-6FF0-FFC8-756D-08BAB99C3A45}"/>
          </ac:cxnSpMkLst>
        </pc:cxnChg>
      </pc:sldChg>
      <pc:sldChg chg="addSp delSp modSp">
        <pc:chgData name="Elisa FAUCI [EKVY]" userId="S::elisa.fauci@ekovya.com::faefe7ae-0d45-4ed0-9168-4cefc9922871" providerId="AD" clId="Web-{B60ADAD7-CEC0-9703-BC68-CEFF292F0D4A}" dt="2023-11-03T15:11:59.122" v="848" actId="20577"/>
        <pc:sldMkLst>
          <pc:docMk/>
          <pc:sldMk cId="1656645623" sldId="297"/>
        </pc:sldMkLst>
        <pc:spChg chg="del">
          <ac:chgData name="Elisa FAUCI [EKVY]" userId="S::elisa.fauci@ekovya.com::faefe7ae-0d45-4ed0-9168-4cefc9922871" providerId="AD" clId="Web-{B60ADAD7-CEC0-9703-BC68-CEFF292F0D4A}" dt="2023-11-03T13:52:16.586" v="307"/>
          <ac:spMkLst>
            <pc:docMk/>
            <pc:sldMk cId="1656645623" sldId="297"/>
            <ac:spMk id="6" creationId="{40C1B203-00CC-D3A5-91DE-8B2012A651C2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3:53:40.777" v="319" actId="14100"/>
          <ac:spMkLst>
            <pc:docMk/>
            <pc:sldMk cId="1656645623" sldId="297"/>
            <ac:spMk id="7" creationId="{82731483-D034-5464-866C-5198161EA6BB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1:59.122" v="848" actId="20577"/>
          <ac:spMkLst>
            <pc:docMk/>
            <pc:sldMk cId="1656645623" sldId="297"/>
            <ac:spMk id="8" creationId="{D1560EBF-401C-3E85-FACC-799D90B1CB51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3:52:17.430" v="308"/>
          <ac:spMkLst>
            <pc:docMk/>
            <pc:sldMk cId="1656645623" sldId="297"/>
            <ac:spMk id="9" creationId="{3A6D587C-98D0-E3AD-4408-74573946F192}"/>
          </ac:spMkLst>
        </pc:spChg>
        <pc:spChg chg="del mod">
          <ac:chgData name="Elisa FAUCI [EKVY]" userId="S::elisa.fauci@ekovya.com::faefe7ae-0d45-4ed0-9168-4cefc9922871" providerId="AD" clId="Web-{B60ADAD7-CEC0-9703-BC68-CEFF292F0D4A}" dt="2023-11-03T13:52:25.774" v="310"/>
          <ac:spMkLst>
            <pc:docMk/>
            <pc:sldMk cId="1656645623" sldId="297"/>
            <ac:spMk id="10" creationId="{ACABB646-BC3D-929E-18D6-9A9A13C007D0}"/>
          </ac:spMkLst>
        </pc:spChg>
        <pc:picChg chg="add mod">
          <ac:chgData name="Elisa FAUCI [EKVY]" userId="S::elisa.fauci@ekovya.com::faefe7ae-0d45-4ed0-9168-4cefc9922871" providerId="AD" clId="Web-{B60ADAD7-CEC0-9703-BC68-CEFF292F0D4A}" dt="2023-11-03T13:53:22.870" v="315" actId="14100"/>
          <ac:picMkLst>
            <pc:docMk/>
            <pc:sldMk cId="1656645623" sldId="297"/>
            <ac:picMk id="2" creationId="{26F77659-8DA7-D843-BDAE-210155538C7A}"/>
          </ac:picMkLst>
        </pc:picChg>
        <pc:picChg chg="del">
          <ac:chgData name="Elisa FAUCI [EKVY]" userId="S::elisa.fauci@ekovya.com::faefe7ae-0d45-4ed0-9168-4cefc9922871" providerId="AD" clId="Web-{B60ADAD7-CEC0-9703-BC68-CEFF292F0D4A}" dt="2023-11-03T13:52:16.539" v="306"/>
          <ac:picMkLst>
            <pc:docMk/>
            <pc:sldMk cId="1656645623" sldId="297"/>
            <ac:picMk id="3" creationId="{B79E30BC-1023-825C-0661-9D82DC938D81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3:54:42.201" v="335" actId="14100"/>
          <ac:cxnSpMkLst>
            <pc:docMk/>
            <pc:sldMk cId="1656645623" sldId="297"/>
            <ac:cxnSpMk id="12" creationId="{24B00135-A4EA-E379-FA33-4B7BFB4CB38E}"/>
          </ac:cxnSpMkLst>
        </pc:cxnChg>
      </pc:sldChg>
      <pc:sldChg chg="addSp delSp modSp">
        <pc:chgData name="Elisa FAUCI [EKVY]" userId="S::elisa.fauci@ekovya.com::faefe7ae-0d45-4ed0-9168-4cefc9922871" providerId="AD" clId="Web-{B60ADAD7-CEC0-9703-BC68-CEFF292F0D4A}" dt="2023-11-03T15:13:08.562" v="871" actId="20577"/>
        <pc:sldMkLst>
          <pc:docMk/>
          <pc:sldMk cId="2678867935" sldId="298"/>
        </pc:sldMkLst>
        <pc:spChg chg="mod">
          <ac:chgData name="Elisa FAUCI [EKVY]" userId="S::elisa.fauci@ekovya.com::faefe7ae-0d45-4ed0-9168-4cefc9922871" providerId="AD" clId="Web-{B60ADAD7-CEC0-9703-BC68-CEFF292F0D4A}" dt="2023-11-03T14:12:59.288" v="357" actId="14100"/>
          <ac:spMkLst>
            <pc:docMk/>
            <pc:sldMk cId="2678867935" sldId="298"/>
            <ac:spMk id="8" creationId="{A2D2514C-6A38-B991-CA34-724F0627CD02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3:08.562" v="871" actId="20577"/>
          <ac:spMkLst>
            <pc:docMk/>
            <pc:sldMk cId="2678867935" sldId="298"/>
            <ac:spMk id="13" creationId="{56212F41-B645-6A7B-38B7-330D200BEBA0}"/>
          </ac:spMkLst>
        </pc:spChg>
        <pc:picChg chg="del">
          <ac:chgData name="Elisa FAUCI [EKVY]" userId="S::elisa.fauci@ekovya.com::faefe7ae-0d45-4ed0-9168-4cefc9922871" providerId="AD" clId="Web-{B60ADAD7-CEC0-9703-BC68-CEFF292F0D4A}" dt="2023-11-03T14:10:18.720" v="346"/>
          <ac:picMkLst>
            <pc:docMk/>
            <pc:sldMk cId="2678867935" sldId="298"/>
            <ac:picMk id="2" creationId="{F13C0767-FC09-B78A-B7A0-64C061C4534A}"/>
          </ac:picMkLst>
        </pc:picChg>
        <pc:picChg chg="add mod ord">
          <ac:chgData name="Elisa FAUCI [EKVY]" userId="S::elisa.fauci@ekovya.com::faefe7ae-0d45-4ed0-9168-4cefc9922871" providerId="AD" clId="Web-{B60ADAD7-CEC0-9703-BC68-CEFF292F0D4A}" dt="2023-11-03T14:12:53.007" v="355" actId="1076"/>
          <ac:picMkLst>
            <pc:docMk/>
            <pc:sldMk cId="2678867935" sldId="298"/>
            <ac:picMk id="3" creationId="{1996A370-D227-DABA-6683-437EC0710B00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4:13:09.663" v="359" actId="14100"/>
          <ac:cxnSpMkLst>
            <pc:docMk/>
            <pc:sldMk cId="2678867935" sldId="298"/>
            <ac:cxnSpMk id="6" creationId="{671C349C-2AF0-57D7-ADF3-E5BBC79467AE}"/>
          </ac:cxnSpMkLst>
        </pc:cxnChg>
        <pc:cxnChg chg="add del">
          <ac:chgData name="Elisa FAUCI [EKVY]" userId="S::elisa.fauci@ekovya.com::faefe7ae-0d45-4ed0-9168-4cefc9922871" providerId="AD" clId="Web-{B60ADAD7-CEC0-9703-BC68-CEFF292F0D4A}" dt="2023-11-03T14:13:20.758" v="361"/>
          <ac:cxnSpMkLst>
            <pc:docMk/>
            <pc:sldMk cId="2678867935" sldId="298"/>
            <ac:cxnSpMk id="9" creationId="{BE1912EC-E98F-F3C2-8CA5-6AE2EFDFE75E}"/>
          </ac:cxnSpMkLst>
        </pc:cxnChg>
        <pc:cxnChg chg="add del">
          <ac:chgData name="Elisa FAUCI [EKVY]" userId="S::elisa.fauci@ekovya.com::faefe7ae-0d45-4ed0-9168-4cefc9922871" providerId="AD" clId="Web-{B60ADAD7-CEC0-9703-BC68-CEFF292F0D4A}" dt="2023-11-03T14:13:35.743" v="363"/>
          <ac:cxnSpMkLst>
            <pc:docMk/>
            <pc:sldMk cId="2678867935" sldId="298"/>
            <ac:cxnSpMk id="11" creationId="{4BEC507D-6198-1FEE-9410-027096C38764}"/>
          </ac:cxnSpMkLst>
        </pc:cxnChg>
      </pc:sldChg>
      <pc:sldChg chg="addSp delSp modSp">
        <pc:chgData name="Elisa FAUCI [EKVY]" userId="S::elisa.fauci@ekovya.com::faefe7ae-0d45-4ed0-9168-4cefc9922871" providerId="AD" clId="Web-{B60ADAD7-CEC0-9703-BC68-CEFF292F0D4A}" dt="2023-11-03T15:13:31.610" v="874" actId="20577"/>
        <pc:sldMkLst>
          <pc:docMk/>
          <pc:sldMk cId="3301117658" sldId="299"/>
        </pc:sldMkLst>
        <pc:spChg chg="add mod">
          <ac:chgData name="Elisa FAUCI [EKVY]" userId="S::elisa.fauci@ekovya.com::faefe7ae-0d45-4ed0-9168-4cefc9922871" providerId="AD" clId="Web-{B60ADAD7-CEC0-9703-BC68-CEFF292F0D4A}" dt="2023-11-03T15:13:31.610" v="874" actId="20577"/>
          <ac:spMkLst>
            <pc:docMk/>
            <pc:sldMk cId="3301117658" sldId="299"/>
            <ac:spMk id="4" creationId="{4BFA2894-5325-D9E3-CAB9-274CEB53B0E2}"/>
          </ac:spMkLst>
        </pc:spChg>
        <pc:spChg chg="mod">
          <ac:chgData name="Elisa FAUCI [EKVY]" userId="S::elisa.fauci@ekovya.com::faefe7ae-0d45-4ed0-9168-4cefc9922871" providerId="AD" clId="Web-{B60ADAD7-CEC0-9703-BC68-CEFF292F0D4A}" dt="2023-11-03T14:15:51.951" v="382" actId="14100"/>
          <ac:spMkLst>
            <pc:docMk/>
            <pc:sldMk cId="3301117658" sldId="299"/>
            <ac:spMk id="9" creationId="{BF74AEC8-F79C-6CED-C814-3E1EC5F5CF58}"/>
          </ac:spMkLst>
        </pc:spChg>
        <pc:picChg chg="add mod ord">
          <ac:chgData name="Elisa FAUCI [EKVY]" userId="S::elisa.fauci@ekovya.com::faefe7ae-0d45-4ed0-9168-4cefc9922871" providerId="AD" clId="Web-{B60ADAD7-CEC0-9703-BC68-CEFF292F0D4A}" dt="2023-11-03T14:15:31.700" v="380"/>
          <ac:picMkLst>
            <pc:docMk/>
            <pc:sldMk cId="3301117658" sldId="299"/>
            <ac:picMk id="2" creationId="{895CBD79-F5E8-7AA3-B525-27526EB13688}"/>
          </ac:picMkLst>
        </pc:picChg>
        <pc:picChg chg="del">
          <ac:chgData name="Elisa FAUCI [EKVY]" userId="S::elisa.fauci@ekovya.com::faefe7ae-0d45-4ed0-9168-4cefc9922871" providerId="AD" clId="Web-{B60ADAD7-CEC0-9703-BC68-CEFF292F0D4A}" dt="2023-11-03T14:15:05.511" v="375"/>
          <ac:picMkLst>
            <pc:docMk/>
            <pc:sldMk cId="3301117658" sldId="299"/>
            <ac:picMk id="7" creationId="{32933A9F-B34D-CAF1-1C02-5261AB260790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4:16:39.468" v="410" actId="14100"/>
          <ac:cxnSpMkLst>
            <pc:docMk/>
            <pc:sldMk cId="3301117658" sldId="299"/>
            <ac:cxnSpMk id="8" creationId="{2077EE5A-5A6D-CB1B-A4AC-4ACE171D68A7}"/>
          </ac:cxnSpMkLst>
        </pc:cxnChg>
      </pc:sldChg>
      <pc:sldChg chg="addSp delSp modSp">
        <pc:chgData name="Elisa FAUCI [EKVY]" userId="S::elisa.fauci@ekovya.com::faefe7ae-0d45-4ed0-9168-4cefc9922871" providerId="AD" clId="Web-{B60ADAD7-CEC0-9703-BC68-CEFF292F0D4A}" dt="2023-11-03T15:14:06.393" v="880" actId="20577"/>
        <pc:sldMkLst>
          <pc:docMk/>
          <pc:sldMk cId="379072553" sldId="300"/>
        </pc:sldMkLst>
        <pc:spChg chg="mod">
          <ac:chgData name="Elisa FAUCI [EKVY]" userId="S::elisa.fauci@ekovya.com::faefe7ae-0d45-4ed0-9168-4cefc9922871" providerId="AD" clId="Web-{B60ADAD7-CEC0-9703-BC68-CEFF292F0D4A}" dt="2023-11-03T14:18:58.708" v="425" actId="14100"/>
          <ac:spMkLst>
            <pc:docMk/>
            <pc:sldMk cId="379072553" sldId="300"/>
            <ac:spMk id="4" creationId="{0E33C623-11EA-CA35-3C18-42733CAADD20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4:06.393" v="880" actId="20577"/>
          <ac:spMkLst>
            <pc:docMk/>
            <pc:sldMk cId="379072553" sldId="300"/>
            <ac:spMk id="9" creationId="{E4FED1AB-DBC6-4ADF-7698-DD2A4F3922A7}"/>
          </ac:spMkLst>
        </pc:spChg>
        <pc:grpChg chg="add mod">
          <ac:chgData name="Elisa FAUCI [EKVY]" userId="S::elisa.fauci@ekovya.com::faefe7ae-0d45-4ed0-9168-4cefc9922871" providerId="AD" clId="Web-{B60ADAD7-CEC0-9703-BC68-CEFF292F0D4A}" dt="2023-11-03T15:13:53.392" v="877" actId="1076"/>
          <ac:grpSpMkLst>
            <pc:docMk/>
            <pc:sldMk cId="379072553" sldId="300"/>
            <ac:grpSpMk id="10" creationId="{880296DE-E5D6-0247-EFD5-DD95E147AA01}"/>
          </ac:grpSpMkLst>
        </pc:grpChg>
        <pc:picChg chg="del">
          <ac:chgData name="Elisa FAUCI [EKVY]" userId="S::elisa.fauci@ekovya.com::faefe7ae-0d45-4ed0-9168-4cefc9922871" providerId="AD" clId="Web-{B60ADAD7-CEC0-9703-BC68-CEFF292F0D4A}" dt="2023-11-03T14:17:33.736" v="411"/>
          <ac:picMkLst>
            <pc:docMk/>
            <pc:sldMk cId="379072553" sldId="300"/>
            <ac:picMk id="2" creationId="{1E91FDE1-DA32-2D2B-479D-CF132F049C36}"/>
          </ac:picMkLst>
        </pc:picChg>
        <pc:picChg chg="add mod ord">
          <ac:chgData name="Elisa FAUCI [EKVY]" userId="S::elisa.fauci@ekovya.com::faefe7ae-0d45-4ed0-9168-4cefc9922871" providerId="AD" clId="Web-{B60ADAD7-CEC0-9703-BC68-CEFF292F0D4A}" dt="2023-11-03T14:18:16.206" v="420"/>
          <ac:picMkLst>
            <pc:docMk/>
            <pc:sldMk cId="379072553" sldId="300"/>
            <ac:picMk id="3" creationId="{40B58C30-F5EC-3334-6A80-D6A7061278DC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4:19:32.303" v="431" actId="14100"/>
          <ac:cxnSpMkLst>
            <pc:docMk/>
            <pc:sldMk cId="379072553" sldId="300"/>
            <ac:cxnSpMk id="7" creationId="{68C1693B-C7AF-233C-E107-0B07A0008646}"/>
          </ac:cxnSpMkLst>
        </pc:cxnChg>
      </pc:sldChg>
      <pc:sldChg chg="del">
        <pc:chgData name="Elisa FAUCI [EKVY]" userId="S::elisa.fauci@ekovya.com::faefe7ae-0d45-4ed0-9168-4cefc9922871" providerId="AD" clId="Web-{B60ADAD7-CEC0-9703-BC68-CEFF292F0D4A}" dt="2023-11-03T14:27:11.085" v="487"/>
        <pc:sldMkLst>
          <pc:docMk/>
          <pc:sldMk cId="2653855586" sldId="301"/>
        </pc:sldMkLst>
      </pc:sldChg>
      <pc:sldChg chg="addSp delSp modSp">
        <pc:chgData name="Elisa FAUCI [EKVY]" userId="S::elisa.fauci@ekovya.com::faefe7ae-0d45-4ed0-9168-4cefc9922871" providerId="AD" clId="Web-{B60ADAD7-CEC0-9703-BC68-CEFF292F0D4A}" dt="2023-11-03T15:16:56.633" v="935" actId="14100"/>
        <pc:sldMkLst>
          <pc:docMk/>
          <pc:sldMk cId="3826565918" sldId="302"/>
        </pc:sldMkLst>
        <pc:spChg chg="mod topLvl">
          <ac:chgData name="Elisa FAUCI [EKVY]" userId="S::elisa.fauci@ekovya.com::faefe7ae-0d45-4ed0-9168-4cefc9922871" providerId="AD" clId="Web-{B60ADAD7-CEC0-9703-BC68-CEFF292F0D4A}" dt="2023-11-03T14:48:48.196" v="727"/>
          <ac:spMkLst>
            <pc:docMk/>
            <pc:sldMk cId="3826565918" sldId="302"/>
            <ac:spMk id="4" creationId="{0E33C623-11EA-CA35-3C18-42733CAADD20}"/>
          </ac:spMkLst>
        </pc:spChg>
        <pc:spChg chg="add mod topLvl">
          <ac:chgData name="Elisa FAUCI [EKVY]" userId="S::elisa.fauci@ekovya.com::faefe7ae-0d45-4ed0-9168-4cefc9922871" providerId="AD" clId="Web-{B60ADAD7-CEC0-9703-BC68-CEFF292F0D4A}" dt="2023-11-03T15:16:56.633" v="935" actId="14100"/>
          <ac:spMkLst>
            <pc:docMk/>
            <pc:sldMk cId="3826565918" sldId="302"/>
            <ac:spMk id="9" creationId="{A3E4472D-A73B-A9FA-24FC-659E9ACF169B}"/>
          </ac:spMkLst>
        </pc:spChg>
        <pc:spChg chg="add mod topLvl">
          <ac:chgData name="Elisa FAUCI [EKVY]" userId="S::elisa.fauci@ekovya.com::faefe7ae-0d45-4ed0-9168-4cefc9922871" providerId="AD" clId="Web-{B60ADAD7-CEC0-9703-BC68-CEFF292F0D4A}" dt="2023-11-03T15:16:47.351" v="933" actId="20577"/>
          <ac:spMkLst>
            <pc:docMk/>
            <pc:sldMk cId="3826565918" sldId="302"/>
            <ac:spMk id="12" creationId="{0DD389DA-FF73-DC22-28C6-E3D43126104B}"/>
          </ac:spMkLst>
        </pc:spChg>
        <pc:spChg chg="add mod topLvl">
          <ac:chgData name="Elisa FAUCI [EKVY]" userId="S::elisa.fauci@ekovya.com::faefe7ae-0d45-4ed0-9168-4cefc9922871" providerId="AD" clId="Web-{B60ADAD7-CEC0-9703-BC68-CEFF292F0D4A}" dt="2023-11-03T14:48:48.196" v="727"/>
          <ac:spMkLst>
            <pc:docMk/>
            <pc:sldMk cId="3826565918" sldId="302"/>
            <ac:spMk id="14" creationId="{FC355246-0BA7-A31A-5251-97200C801059}"/>
          </ac:spMkLst>
        </pc:spChg>
        <pc:grpChg chg="add del mod">
          <ac:chgData name="Elisa FAUCI [EKVY]" userId="S::elisa.fauci@ekovya.com::faefe7ae-0d45-4ed0-9168-4cefc9922871" providerId="AD" clId="Web-{B60ADAD7-CEC0-9703-BC68-CEFF292F0D4A}" dt="2023-11-03T14:39:23.175" v="621"/>
          <ac:grpSpMkLst>
            <pc:docMk/>
            <pc:sldMk cId="3826565918" sldId="302"/>
            <ac:grpSpMk id="10" creationId="{E4496961-B99F-326C-6AB7-4178C4ECF803}"/>
          </ac:grpSpMkLst>
        </pc:grpChg>
        <pc:grpChg chg="add del mod">
          <ac:chgData name="Elisa FAUCI [EKVY]" userId="S::elisa.fauci@ekovya.com::faefe7ae-0d45-4ed0-9168-4cefc9922871" providerId="AD" clId="Web-{B60ADAD7-CEC0-9703-BC68-CEFF292F0D4A}" dt="2023-11-03T14:48:48.196" v="727"/>
          <ac:grpSpMkLst>
            <pc:docMk/>
            <pc:sldMk cId="3826565918" sldId="302"/>
            <ac:grpSpMk id="15" creationId="{67A630EF-F928-0009-D2AD-E8979D521481}"/>
          </ac:grpSpMkLst>
        </pc:grpChg>
        <pc:picChg chg="add mod ord topLvl">
          <ac:chgData name="Elisa FAUCI [EKVY]" userId="S::elisa.fauci@ekovya.com::faefe7ae-0d45-4ed0-9168-4cefc9922871" providerId="AD" clId="Web-{B60ADAD7-CEC0-9703-BC68-CEFF292F0D4A}" dt="2023-11-03T14:48:48.196" v="727"/>
          <ac:picMkLst>
            <pc:docMk/>
            <pc:sldMk cId="3826565918" sldId="302"/>
            <ac:picMk id="2" creationId="{2CD450B7-DB61-B52B-BBA6-0347B5DC11F4}"/>
          </ac:picMkLst>
        </pc:picChg>
        <pc:picChg chg="del">
          <ac:chgData name="Elisa FAUCI [EKVY]" userId="S::elisa.fauci@ekovya.com::faefe7ae-0d45-4ed0-9168-4cefc9922871" providerId="AD" clId="Web-{B60ADAD7-CEC0-9703-BC68-CEFF292F0D4A}" dt="2023-11-03T14:35:36.791" v="579"/>
          <ac:picMkLst>
            <pc:docMk/>
            <pc:sldMk cId="3826565918" sldId="302"/>
            <ac:picMk id="3" creationId="{0788E3A8-55B6-4E5D-D065-8ACC90A57AF2}"/>
          </ac:picMkLst>
        </pc:picChg>
        <pc:cxnChg chg="add mod topLvl">
          <ac:chgData name="Elisa FAUCI [EKVY]" userId="S::elisa.fauci@ekovya.com::faefe7ae-0d45-4ed0-9168-4cefc9922871" providerId="AD" clId="Web-{B60ADAD7-CEC0-9703-BC68-CEFF292F0D4A}" dt="2023-11-03T14:48:48.196" v="727"/>
          <ac:cxnSpMkLst>
            <pc:docMk/>
            <pc:sldMk cId="3826565918" sldId="302"/>
            <ac:cxnSpMk id="7" creationId="{00C5EE06-BD8C-EF71-F217-FB4E6BCC9954}"/>
          </ac:cxnSpMkLst>
        </pc:cxnChg>
        <pc:cxnChg chg="add mod topLvl">
          <ac:chgData name="Elisa FAUCI [EKVY]" userId="S::elisa.fauci@ekovya.com::faefe7ae-0d45-4ed0-9168-4cefc9922871" providerId="AD" clId="Web-{B60ADAD7-CEC0-9703-BC68-CEFF292F0D4A}" dt="2023-11-03T14:48:48.196" v="727"/>
          <ac:cxnSpMkLst>
            <pc:docMk/>
            <pc:sldMk cId="3826565918" sldId="302"/>
            <ac:cxnSpMk id="13" creationId="{01396C96-A21E-BE78-170B-82434C05626C}"/>
          </ac:cxnSpMkLst>
        </pc:cxnChg>
      </pc:sldChg>
      <pc:sldChg chg="addSp delSp modSp">
        <pc:chgData name="Elisa FAUCI [EKVY]" userId="S::elisa.fauci@ekovya.com::faefe7ae-0d45-4ed0-9168-4cefc9922871" providerId="AD" clId="Web-{B60ADAD7-CEC0-9703-BC68-CEFF292F0D4A}" dt="2023-11-03T15:17:16.477" v="939" actId="20577"/>
        <pc:sldMkLst>
          <pc:docMk/>
          <pc:sldMk cId="1084381161" sldId="303"/>
        </pc:sldMkLst>
        <pc:spChg chg="mod ord">
          <ac:chgData name="Elisa FAUCI [EKVY]" userId="S::elisa.fauci@ekovya.com::faefe7ae-0d45-4ed0-9168-4cefc9922871" providerId="AD" clId="Web-{B60ADAD7-CEC0-9703-BC68-CEFF292F0D4A}" dt="2023-11-03T14:46:41.941" v="717" actId="14100"/>
          <ac:spMkLst>
            <pc:docMk/>
            <pc:sldMk cId="1084381161" sldId="303"/>
            <ac:spMk id="4" creationId="{0E33C623-11EA-CA35-3C18-42733CAADD20}"/>
          </ac:spMkLst>
        </pc:spChg>
        <pc:spChg chg="mod">
          <ac:chgData name="Elisa FAUCI [EKVY]" userId="S::elisa.fauci@ekovya.com::faefe7ae-0d45-4ed0-9168-4cefc9922871" providerId="AD" clId="Web-{B60ADAD7-CEC0-9703-BC68-CEFF292F0D4A}" dt="2023-11-03T14:46:23.050" v="712" actId="14100"/>
          <ac:spMkLst>
            <pc:docMk/>
            <pc:sldMk cId="1084381161" sldId="303"/>
            <ac:spMk id="6" creationId="{75C8B0AE-1D84-2E8E-2636-BA6CEDDEEDE3}"/>
          </ac:spMkLst>
        </pc:spChg>
        <pc:spChg chg="add del mod">
          <ac:chgData name="Elisa FAUCI [EKVY]" userId="S::elisa.fauci@ekovya.com::faefe7ae-0d45-4ed0-9168-4cefc9922871" providerId="AD" clId="Web-{B60ADAD7-CEC0-9703-BC68-CEFF292F0D4A}" dt="2023-11-03T14:52:09.422" v="757"/>
          <ac:spMkLst>
            <pc:docMk/>
            <pc:sldMk cId="1084381161" sldId="303"/>
            <ac:spMk id="9" creationId="{B1A3E17E-FB1C-3ADA-B40B-A0DFD9C00C5C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7:16.477" v="939" actId="20577"/>
          <ac:spMkLst>
            <pc:docMk/>
            <pc:sldMk cId="1084381161" sldId="303"/>
            <ac:spMk id="14" creationId="{13699B4F-E04D-CBC8-0031-6F21F3EC2533}"/>
          </ac:spMkLst>
        </pc:spChg>
        <pc:grpChg chg="add mod">
          <ac:chgData name="Elisa FAUCI [EKVY]" userId="S::elisa.fauci@ekovya.com::faefe7ae-0d45-4ed0-9168-4cefc9922871" providerId="AD" clId="Web-{B60ADAD7-CEC0-9703-BC68-CEFF292F0D4A}" dt="2023-11-03T14:47:15.677" v="721" actId="1076"/>
          <ac:grpSpMkLst>
            <pc:docMk/>
            <pc:sldMk cId="1084381161" sldId="303"/>
            <ac:grpSpMk id="7" creationId="{BECE10F1-FAE7-991C-B3ED-7F3DC34EE097}"/>
          </ac:grpSpMkLst>
        </pc:grpChg>
        <pc:picChg chg="del">
          <ac:chgData name="Elisa FAUCI [EKVY]" userId="S::elisa.fauci@ekovya.com::faefe7ae-0d45-4ed0-9168-4cefc9922871" providerId="AD" clId="Web-{B60ADAD7-CEC0-9703-BC68-CEFF292F0D4A}" dt="2023-11-03T14:45:09.797" v="706"/>
          <ac:picMkLst>
            <pc:docMk/>
            <pc:sldMk cId="1084381161" sldId="303"/>
            <ac:picMk id="2" creationId="{ADD25C42-120A-4AEA-3995-DA5A1393D630}"/>
          </ac:picMkLst>
        </pc:picChg>
        <pc:picChg chg="add mod ord">
          <ac:chgData name="Elisa FAUCI [EKVY]" userId="S::elisa.fauci@ekovya.com::faefe7ae-0d45-4ed0-9168-4cefc9922871" providerId="AD" clId="Web-{B60ADAD7-CEC0-9703-BC68-CEFF292F0D4A}" dt="2023-11-03T14:46:03.643" v="710"/>
          <ac:picMkLst>
            <pc:docMk/>
            <pc:sldMk cId="1084381161" sldId="303"/>
            <ac:picMk id="3" creationId="{924E9C37-D989-D702-5FCD-6D65DAA12B41}"/>
          </ac:picMkLst>
        </pc:picChg>
        <pc:cxnChg chg="add del mod">
          <ac:chgData name="Elisa FAUCI [EKVY]" userId="S::elisa.fauci@ekovya.com::faefe7ae-0d45-4ed0-9168-4cefc9922871" providerId="AD" clId="Web-{B60ADAD7-CEC0-9703-BC68-CEFF292F0D4A}" dt="2023-11-03T14:52:11.641" v="758"/>
          <ac:cxnSpMkLst>
            <pc:docMk/>
            <pc:sldMk cId="1084381161" sldId="303"/>
            <ac:cxnSpMk id="11" creationId="{5B163A60-764E-CC79-2CE2-E72B8F40962A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4:49:41.604" v="734" actId="1076"/>
          <ac:cxnSpMkLst>
            <pc:docMk/>
            <pc:sldMk cId="1084381161" sldId="303"/>
            <ac:cxnSpMk id="12" creationId="{A1E01EB3-F698-6413-8907-0E64F389EDE2}"/>
          </ac:cxnSpMkLst>
        </pc:cxn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05:22.435" v="823" actId="20577"/>
        <pc:sldMkLst>
          <pc:docMk/>
          <pc:sldMk cId="209133462" sldId="304"/>
        </pc:sldMkLst>
        <pc:spChg chg="del">
          <ac:chgData name="Elisa FAUCI [EKVY]" userId="S::elisa.fauci@ekovya.com::faefe7ae-0d45-4ed0-9168-4cefc9922871" providerId="AD" clId="Web-{B60ADAD7-CEC0-9703-BC68-CEFF292F0D4A}" dt="2023-11-03T15:04:14.636" v="811"/>
          <ac:spMkLst>
            <pc:docMk/>
            <pc:sldMk cId="209133462" sldId="304"/>
            <ac:spMk id="2" creationId="{F1D758DF-1191-C307-E784-369E79F5177C}"/>
          </ac:spMkLst>
        </pc:spChg>
        <pc:spChg chg="add del mod">
          <ac:chgData name="Elisa FAUCI [EKVY]" userId="S::elisa.fauci@ekovya.com::faefe7ae-0d45-4ed0-9168-4cefc9922871" providerId="AD" clId="Web-{B60ADAD7-CEC0-9703-BC68-CEFF292F0D4A}" dt="2023-11-03T15:04:18.808" v="812"/>
          <ac:spMkLst>
            <pc:docMk/>
            <pc:sldMk cId="209133462" sldId="304"/>
            <ac:spMk id="6" creationId="{4EEE1DF4-144A-501A-69CB-EA4ED193CE3B}"/>
          </ac:spMkLst>
        </pc:spChg>
        <pc:spChg chg="mod ord">
          <ac:chgData name="Elisa FAUCI [EKVY]" userId="S::elisa.fauci@ekovya.com::faefe7ae-0d45-4ed0-9168-4cefc9922871" providerId="AD" clId="Web-{B60ADAD7-CEC0-9703-BC68-CEFF292F0D4A}" dt="2023-11-03T13:24:09.702" v="222" actId="1076"/>
          <ac:spMkLst>
            <pc:docMk/>
            <pc:sldMk cId="209133462" sldId="304"/>
            <ac:spMk id="7" creationId="{80EF3C9F-D463-4C88-8A0A-A40B72CD6755}"/>
          </ac:spMkLst>
        </pc:spChg>
        <pc:spChg chg="mod ord">
          <ac:chgData name="Elisa FAUCI [EKVY]" userId="S::elisa.fauci@ekovya.com::faefe7ae-0d45-4ed0-9168-4cefc9922871" providerId="AD" clId="Web-{B60ADAD7-CEC0-9703-BC68-CEFF292F0D4A}" dt="2023-11-03T13:16:48.919" v="164" actId="1076"/>
          <ac:spMkLst>
            <pc:docMk/>
            <pc:sldMk cId="209133462" sldId="304"/>
            <ac:spMk id="8" creationId="{7656B5DD-5C88-05A2-AA20-2215720AFCAD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05:12.951" v="820" actId="14100"/>
          <ac:spMkLst>
            <pc:docMk/>
            <pc:sldMk cId="209133462" sldId="304"/>
            <ac:spMk id="10" creationId="{5A9B420D-93E1-F1CB-861F-F3C6BDE2C45D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05:22.435" v="823" actId="20577"/>
          <ac:spMkLst>
            <pc:docMk/>
            <pc:sldMk cId="209133462" sldId="304"/>
            <ac:spMk id="11" creationId="{F26339E3-76DF-4AA5-48F2-033F8B17BD6E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3:24:18.702" v="223" actId="1076"/>
          <ac:spMkLst>
            <pc:docMk/>
            <pc:sldMk cId="209133462" sldId="304"/>
            <ac:spMk id="13" creationId="{44EA2FD3-D461-99D5-1353-3F29C524A9FB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3:22:52.996" v="212" actId="1076"/>
          <ac:spMkLst>
            <pc:docMk/>
            <pc:sldMk cId="209133462" sldId="304"/>
            <ac:spMk id="14" creationId="{A07D5D48-F193-C3EE-C723-E3CCA8402E57}"/>
          </ac:spMkLst>
        </pc:spChg>
        <pc:grpChg chg="add">
          <ac:chgData name="Elisa FAUCI [EKVY]" userId="S::elisa.fauci@ekovya.com::faefe7ae-0d45-4ed0-9168-4cefc9922871" providerId="AD" clId="Web-{B60ADAD7-CEC0-9703-BC68-CEFF292F0D4A}" dt="2023-11-03T13:25:32.908" v="224"/>
          <ac:grpSpMkLst>
            <pc:docMk/>
            <pc:sldMk cId="209133462" sldId="304"/>
            <ac:grpSpMk id="16" creationId="{E53E657E-A8AD-880A-EF9D-1D0A10DD287A}"/>
          </ac:grpSpMkLst>
        </pc:grpChg>
        <pc:grpChg chg="add mod">
          <ac:chgData name="Elisa FAUCI [EKVY]" userId="S::elisa.fauci@ekovya.com::faefe7ae-0d45-4ed0-9168-4cefc9922871" providerId="AD" clId="Web-{B60ADAD7-CEC0-9703-BC68-CEFF292F0D4A}" dt="2023-11-03T13:26:36.754" v="229" actId="1076"/>
          <ac:grpSpMkLst>
            <pc:docMk/>
            <pc:sldMk cId="209133462" sldId="304"/>
            <ac:grpSpMk id="17" creationId="{EE2542DE-2936-41D1-E36B-98A91A4505A9}"/>
          </ac:grpSpMkLst>
        </pc:grpChg>
        <pc:grpChg chg="add">
          <ac:chgData name="Elisa FAUCI [EKVY]" userId="S::elisa.fauci@ekovya.com::faefe7ae-0d45-4ed0-9168-4cefc9922871" providerId="AD" clId="Web-{B60ADAD7-CEC0-9703-BC68-CEFF292F0D4A}" dt="2023-11-03T13:26:25.285" v="227"/>
          <ac:grpSpMkLst>
            <pc:docMk/>
            <pc:sldMk cId="209133462" sldId="304"/>
            <ac:grpSpMk id="18" creationId="{6EDDE5B3-C798-B8DA-1CA8-D26BA860FFA4}"/>
          </ac:grpSpMkLst>
        </pc:grpChg>
        <pc:grpChg chg="add mod">
          <ac:chgData name="Elisa FAUCI [EKVY]" userId="S::elisa.fauci@ekovya.com::faefe7ae-0d45-4ed0-9168-4cefc9922871" providerId="AD" clId="Web-{B60ADAD7-CEC0-9703-BC68-CEFF292F0D4A}" dt="2023-11-03T15:04:53.434" v="815" actId="1076"/>
          <ac:grpSpMkLst>
            <pc:docMk/>
            <pc:sldMk cId="209133462" sldId="304"/>
            <ac:grpSpMk id="19" creationId="{496C8700-0C98-AC89-BB17-5C812B645E60}"/>
          </ac:grpSpMkLst>
        </pc:grpChg>
        <pc:picChg chg="add mod modCrop">
          <ac:chgData name="Elisa FAUCI [EKVY]" userId="S::elisa.fauci@ekovya.com::faefe7ae-0d45-4ed0-9168-4cefc9922871" providerId="AD" clId="Web-{B60ADAD7-CEC0-9703-BC68-CEFF292F0D4A}" dt="2023-11-03T13:16:46.513" v="163" actId="1076"/>
          <ac:picMkLst>
            <pc:docMk/>
            <pc:sldMk cId="209133462" sldId="304"/>
            <ac:picMk id="3" creationId="{B33D1CD2-A1F1-BD2D-5028-FECBC401510A}"/>
          </ac:picMkLst>
        </pc:picChg>
        <pc:picChg chg="del">
          <ac:chgData name="Elisa FAUCI [EKVY]" userId="S::elisa.fauci@ekovya.com::faefe7ae-0d45-4ed0-9168-4cefc9922871" providerId="AD" clId="Web-{B60ADAD7-CEC0-9703-BC68-CEFF292F0D4A}" dt="2023-11-03T13:03:15.029" v="28"/>
          <ac:picMkLst>
            <pc:docMk/>
            <pc:sldMk cId="209133462" sldId="304"/>
            <ac:picMk id="6" creationId="{3410BC77-2607-354D-FD99-D562923308FC}"/>
          </ac:picMkLst>
        </pc:picChg>
        <pc:cxnChg chg="add del">
          <ac:chgData name="Elisa FAUCI [EKVY]" userId="S::elisa.fauci@ekovya.com::faefe7ae-0d45-4ed0-9168-4cefc9922871" providerId="AD" clId="Web-{B60ADAD7-CEC0-9703-BC68-CEFF292F0D4A}" dt="2023-11-03T13:06:09.989" v="47"/>
          <ac:cxnSpMkLst>
            <pc:docMk/>
            <pc:sldMk cId="209133462" sldId="304"/>
            <ac:cxnSpMk id="5" creationId="{AF4A1C82-9EAB-5FDD-C4F3-06BB7CEEFC06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3:21:53.072" v="206" actId="14100"/>
          <ac:cxnSpMkLst>
            <pc:docMk/>
            <pc:sldMk cId="209133462" sldId="304"/>
            <ac:cxnSpMk id="9" creationId="{C0035882-53C5-5BF7-8454-34EC7F16F49A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3:26:02.316" v="226"/>
          <ac:cxnSpMkLst>
            <pc:docMk/>
            <pc:sldMk cId="209133462" sldId="304"/>
            <ac:cxnSpMk id="12" creationId="{047BD7CB-BFE3-80AA-33E0-8077AF5A3BA2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3:22:54.855" v="213" actId="14100"/>
          <ac:cxnSpMkLst>
            <pc:docMk/>
            <pc:sldMk cId="209133462" sldId="304"/>
            <ac:cxnSpMk id="15" creationId="{22C189E3-9E70-6EE8-1F80-A6504DC2D4D4}"/>
          </ac:cxnSpMkLst>
        </pc:cxn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26:31.889" v="1056" actId="20577"/>
        <pc:sldMkLst>
          <pc:docMk/>
          <pc:sldMk cId="286479078" sldId="305"/>
        </pc:sldMkLst>
        <pc:spChg chg="del">
          <ac:chgData name="Elisa FAUCI [EKVY]" userId="S::elisa.fauci@ekovya.com::faefe7ae-0d45-4ed0-9168-4cefc9922871" providerId="AD" clId="Web-{B60ADAD7-CEC0-9703-BC68-CEFF292F0D4A}" dt="2023-11-03T12:58:16.690" v="7"/>
          <ac:spMkLst>
            <pc:docMk/>
            <pc:sldMk cId="286479078" sldId="305"/>
            <ac:spMk id="2" creationId="{5A564A01-9E7D-BEF6-D991-C9A3F691854A}"/>
          </ac:spMkLst>
        </pc:spChg>
        <pc:spChg chg="add del mod">
          <ac:chgData name="Elisa FAUCI [EKVY]" userId="S::elisa.fauci@ekovya.com::faefe7ae-0d45-4ed0-9168-4cefc9922871" providerId="AD" clId="Web-{B60ADAD7-CEC0-9703-BC68-CEFF292F0D4A}" dt="2023-11-03T12:58:34.846" v="9"/>
          <ac:spMkLst>
            <pc:docMk/>
            <pc:sldMk cId="286479078" sldId="305"/>
            <ac:spMk id="4" creationId="{5AF1CC01-20B8-C2FD-FB82-454AD7278AD3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26:31.889" v="1056" actId="20577"/>
          <ac:spMkLst>
            <pc:docMk/>
            <pc:sldMk cId="286479078" sldId="305"/>
            <ac:spMk id="7" creationId="{A315B206-44C5-DC39-F7B3-AA972E4AD181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2:58:15.736" v="6"/>
          <ac:spMkLst>
            <pc:docMk/>
            <pc:sldMk cId="286479078" sldId="305"/>
            <ac:spMk id="8" creationId="{097F11B5-7DA0-A551-37D1-B12622A8CC08}"/>
          </ac:spMkLst>
        </pc:spChg>
      </pc:sldChg>
      <pc:sldChg chg="modSp add ord">
        <pc:chgData name="Elisa FAUCI [EKVY]" userId="S::elisa.fauci@ekovya.com::faefe7ae-0d45-4ed0-9168-4cefc9922871" providerId="AD" clId="Web-{B60ADAD7-CEC0-9703-BC68-CEFF292F0D4A}" dt="2023-11-03T14:44:20.686" v="705" actId="20577"/>
        <pc:sldMkLst>
          <pc:docMk/>
          <pc:sldMk cId="297530093" sldId="306"/>
        </pc:sldMkLst>
        <pc:spChg chg="mod">
          <ac:chgData name="Elisa FAUCI [EKVY]" userId="S::elisa.fauci@ekovya.com::faefe7ae-0d45-4ed0-9168-4cefc9922871" providerId="AD" clId="Web-{B60ADAD7-CEC0-9703-BC68-CEFF292F0D4A}" dt="2023-11-03T14:44:20.686" v="705" actId="20577"/>
          <ac:spMkLst>
            <pc:docMk/>
            <pc:sldMk cId="297530093" sldId="306"/>
            <ac:spMk id="7" creationId="{A315B206-44C5-DC39-F7B3-AA972E4AD181}"/>
          </ac:spMkLst>
        </pc:sp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14:27.643" v="883" actId="20577"/>
        <pc:sldMkLst>
          <pc:docMk/>
          <pc:sldMk cId="1488651468" sldId="307"/>
        </pc:sldMkLst>
        <pc:spChg chg="mod ord">
          <ac:chgData name="Elisa FAUCI [EKVY]" userId="S::elisa.fauci@ekovya.com::faefe7ae-0d45-4ed0-9168-4cefc9922871" providerId="AD" clId="Web-{B60ADAD7-CEC0-9703-BC68-CEFF292F0D4A}" dt="2023-11-03T14:23:47.297" v="452" actId="14100"/>
          <ac:spMkLst>
            <pc:docMk/>
            <pc:sldMk cId="1488651468" sldId="307"/>
            <ac:spMk id="4" creationId="{0E33C623-11EA-CA35-3C18-42733CAADD20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4:18.596" v="882" actId="20577"/>
          <ac:spMkLst>
            <pc:docMk/>
            <pc:sldMk cId="1488651468" sldId="307"/>
            <ac:spMk id="6" creationId="{21E98305-4C64-9814-2499-6C80271067A8}"/>
          </ac:spMkLst>
        </pc:spChg>
        <pc:spChg chg="mod">
          <ac:chgData name="Elisa FAUCI [EKVY]" userId="S::elisa.fauci@ekovya.com::faefe7ae-0d45-4ed0-9168-4cefc9922871" providerId="AD" clId="Web-{B60ADAD7-CEC0-9703-BC68-CEFF292F0D4A}" dt="2023-11-03T15:14:27.643" v="883" actId="20577"/>
          <ac:spMkLst>
            <pc:docMk/>
            <pc:sldMk cId="1488651468" sldId="307"/>
            <ac:spMk id="9" creationId="{E4FED1AB-DBC6-4ADF-7698-DD2A4F3922A7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4:26:22.458" v="482" actId="1076"/>
          <ac:spMkLst>
            <pc:docMk/>
            <pc:sldMk cId="1488651468" sldId="307"/>
            <ac:spMk id="10" creationId="{4705A605-985C-6D8A-F32B-F44B7F50D785}"/>
          </ac:spMkLst>
        </pc:spChg>
        <pc:picChg chg="add mod">
          <ac:chgData name="Elisa FAUCI [EKVY]" userId="S::elisa.fauci@ekovya.com::faefe7ae-0d45-4ed0-9168-4cefc9922871" providerId="AD" clId="Web-{B60ADAD7-CEC0-9703-BC68-CEFF292F0D4A}" dt="2023-11-03T14:23:19.498" v="448"/>
          <ac:picMkLst>
            <pc:docMk/>
            <pc:sldMk cId="1488651468" sldId="307"/>
            <ac:picMk id="2" creationId="{F4CB8DDE-7FCF-0BB5-5C14-C689BFA8C4AF}"/>
          </ac:picMkLst>
        </pc:picChg>
        <pc:picChg chg="del">
          <ac:chgData name="Elisa FAUCI [EKVY]" userId="S::elisa.fauci@ekovya.com::faefe7ae-0d45-4ed0-9168-4cefc9922871" providerId="AD" clId="Web-{B60ADAD7-CEC0-9703-BC68-CEFF292F0D4A}" dt="2023-11-03T14:23:08.154" v="447"/>
          <ac:picMkLst>
            <pc:docMk/>
            <pc:sldMk cId="1488651468" sldId="307"/>
            <ac:picMk id="3" creationId="{40B58C30-F5EC-3334-6A80-D6A7061278DC}"/>
          </ac:picMkLst>
        </pc:picChg>
        <pc:cxnChg chg="mod ord">
          <ac:chgData name="Elisa FAUCI [EKVY]" userId="S::elisa.fauci@ekovya.com::faefe7ae-0d45-4ed0-9168-4cefc9922871" providerId="AD" clId="Web-{B60ADAD7-CEC0-9703-BC68-CEFF292F0D4A}" dt="2023-11-03T14:24:00.109" v="454"/>
          <ac:cxnSpMkLst>
            <pc:docMk/>
            <pc:sldMk cId="1488651468" sldId="307"/>
            <ac:cxnSpMk id="7" creationId="{68C1693B-C7AF-233C-E107-0B07A0008646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4:26:11.833" v="480" actId="14100"/>
          <ac:cxnSpMkLst>
            <pc:docMk/>
            <pc:sldMk cId="1488651468" sldId="307"/>
            <ac:cxnSpMk id="8" creationId="{559F385B-8F32-31C8-1EBD-9FC17AC9EBE9}"/>
          </ac:cxnSpMkLst>
        </pc:cxn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16:20.147" v="922" actId="14100"/>
        <pc:sldMkLst>
          <pc:docMk/>
          <pc:sldMk cId="3863712974" sldId="308"/>
        </pc:sldMkLst>
        <pc:spChg chg="del">
          <ac:chgData name="Elisa FAUCI [EKVY]" userId="S::elisa.fauci@ekovya.com::faefe7ae-0d45-4ed0-9168-4cefc9922871" providerId="AD" clId="Web-{B60ADAD7-CEC0-9703-BC68-CEFF292F0D4A}" dt="2023-11-03T14:28:32.885" v="492"/>
          <ac:spMkLst>
            <pc:docMk/>
            <pc:sldMk cId="3863712974" sldId="308"/>
            <ac:spMk id="4" creationId="{0E33C623-11EA-CA35-3C18-42733CAADD20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4:28:29.010" v="489"/>
          <ac:spMkLst>
            <pc:docMk/>
            <pc:sldMk cId="3863712974" sldId="308"/>
            <ac:spMk id="6" creationId="{21E98305-4C64-9814-2499-6C80271067A8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4:28:29.057" v="490"/>
          <ac:spMkLst>
            <pc:docMk/>
            <pc:sldMk cId="3863712974" sldId="308"/>
            <ac:spMk id="9" creationId="{E4FED1AB-DBC6-4ADF-7698-DD2A4F3922A7}"/>
          </ac:spMkLst>
        </pc:spChg>
        <pc:spChg chg="del">
          <ac:chgData name="Elisa FAUCI [EKVY]" userId="S::elisa.fauci@ekovya.com::faefe7ae-0d45-4ed0-9168-4cefc9922871" providerId="AD" clId="Web-{B60ADAD7-CEC0-9703-BC68-CEFF292F0D4A}" dt="2023-11-03T14:28:38.807" v="493"/>
          <ac:spMkLst>
            <pc:docMk/>
            <pc:sldMk cId="3863712974" sldId="308"/>
            <ac:spMk id="10" creationId="{4705A605-985C-6D8A-F32B-F44B7F50D785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5:57.990" v="910" actId="20577"/>
          <ac:spMkLst>
            <pc:docMk/>
            <pc:sldMk cId="3863712974" sldId="308"/>
            <ac:spMk id="17" creationId="{F744AF61-2E43-BD09-7F5A-1D1866FC7230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6:07.647" v="917" actId="14100"/>
          <ac:spMkLst>
            <pc:docMk/>
            <pc:sldMk cId="3863712974" sldId="308"/>
            <ac:spMk id="18" creationId="{DC7EEC7A-999C-B1C3-583B-08E7632A0B41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6:20.147" v="922" actId="14100"/>
          <ac:spMkLst>
            <pc:docMk/>
            <pc:sldMk cId="3863712974" sldId="308"/>
            <ac:spMk id="19" creationId="{43CEBBAD-74C9-E351-F692-CF9794BE52FB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4:34:20.929" v="575" actId="14100"/>
          <ac:spMkLst>
            <pc:docMk/>
            <pc:sldMk cId="3863712974" sldId="308"/>
            <ac:spMk id="21" creationId="{9CF8B2A2-94E7-C072-06A4-EA6DF44BCE17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4:34:34.352" v="578" actId="14100"/>
          <ac:spMkLst>
            <pc:docMk/>
            <pc:sldMk cId="3863712974" sldId="308"/>
            <ac:spMk id="22" creationId="{DC5306FF-F8CF-B949-21C4-4ABD89F086AC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4:53.394" v="886" actId="14100"/>
          <ac:spMkLst>
            <pc:docMk/>
            <pc:sldMk cId="3863712974" sldId="308"/>
            <ac:spMk id="23" creationId="{D4D46D3C-3D16-7D00-D378-05986AABCFE1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15:50.443" v="907" actId="20577"/>
          <ac:spMkLst>
            <pc:docMk/>
            <pc:sldMk cId="3863712974" sldId="308"/>
            <ac:spMk id="25" creationId="{E6DE906C-A1DE-00CA-3D44-EBE7351599E0}"/>
          </ac:spMkLst>
        </pc:spChg>
        <pc:picChg chg="del">
          <ac:chgData name="Elisa FAUCI [EKVY]" userId="S::elisa.fauci@ekovya.com::faefe7ae-0d45-4ed0-9168-4cefc9922871" providerId="AD" clId="Web-{B60ADAD7-CEC0-9703-BC68-CEFF292F0D4A}" dt="2023-11-03T14:28:31.714" v="491"/>
          <ac:picMkLst>
            <pc:docMk/>
            <pc:sldMk cId="3863712974" sldId="308"/>
            <ac:picMk id="2" creationId="{F4CB8DDE-7FCF-0BB5-5C14-C689BFA8C4AF}"/>
          </ac:picMkLst>
        </pc:picChg>
        <pc:picChg chg="add mod">
          <ac:chgData name="Elisa FAUCI [EKVY]" userId="S::elisa.fauci@ekovya.com::faefe7ae-0d45-4ed0-9168-4cefc9922871" providerId="AD" clId="Web-{B60ADAD7-CEC0-9703-BC68-CEFF292F0D4A}" dt="2023-11-03T14:29:05.324" v="497" actId="14100"/>
          <ac:picMkLst>
            <pc:docMk/>
            <pc:sldMk cId="3863712974" sldId="308"/>
            <ac:picMk id="3" creationId="{D9CB92CD-93D1-4902-95F8-5F38688A521D}"/>
          </ac:picMkLst>
        </pc:picChg>
        <pc:cxnChg chg="del">
          <ac:chgData name="Elisa FAUCI [EKVY]" userId="S::elisa.fauci@ekovya.com::faefe7ae-0d45-4ed0-9168-4cefc9922871" providerId="AD" clId="Web-{B60ADAD7-CEC0-9703-BC68-CEFF292F0D4A}" dt="2023-11-03T14:28:45.964" v="495"/>
          <ac:cxnSpMkLst>
            <pc:docMk/>
            <pc:sldMk cId="3863712974" sldId="308"/>
            <ac:cxnSpMk id="7" creationId="{68C1693B-C7AF-233C-E107-0B07A0008646}"/>
          </ac:cxnSpMkLst>
        </pc:cxnChg>
        <pc:cxnChg chg="del">
          <ac:chgData name="Elisa FAUCI [EKVY]" userId="S::elisa.fauci@ekovya.com::faefe7ae-0d45-4ed0-9168-4cefc9922871" providerId="AD" clId="Web-{B60ADAD7-CEC0-9703-BC68-CEFF292F0D4A}" dt="2023-11-03T14:28:38.854" v="494"/>
          <ac:cxnSpMkLst>
            <pc:docMk/>
            <pc:sldMk cId="3863712974" sldId="308"/>
            <ac:cxnSpMk id="8" creationId="{559F385B-8F32-31C8-1EBD-9FC17AC9EBE9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4:32:13.331" v="533" actId="14100"/>
          <ac:cxnSpMkLst>
            <pc:docMk/>
            <pc:sldMk cId="3863712974" sldId="308"/>
            <ac:cxnSpMk id="12" creationId="{9CC34840-D5E5-F444-5FAE-D3D1FCE99691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4:32:00.018" v="531" actId="14100"/>
          <ac:cxnSpMkLst>
            <pc:docMk/>
            <pc:sldMk cId="3863712974" sldId="308"/>
            <ac:cxnSpMk id="14" creationId="{E26F964C-8287-A918-8A28-86667E638423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4:33:50.225" v="572" actId="14100"/>
          <ac:cxnSpMkLst>
            <pc:docMk/>
            <pc:sldMk cId="3863712974" sldId="308"/>
            <ac:cxnSpMk id="15" creationId="{07BE819C-9249-16DF-6C9F-9063CA9694B7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5:15:07.301" v="889" actId="14100"/>
          <ac:cxnSpMkLst>
            <pc:docMk/>
            <pc:sldMk cId="3863712974" sldId="308"/>
            <ac:cxnSpMk id="24" creationId="{263EAD1C-7BA8-93AD-EF0F-22FEDFC66AAD}"/>
          </ac:cxnSpMkLst>
        </pc:cxnChg>
      </pc:sldChg>
      <pc:sldChg chg="modSp add replId">
        <pc:chgData name="Elisa FAUCI [EKVY]" userId="S::elisa.fauci@ekovya.com::faefe7ae-0d45-4ed0-9168-4cefc9922871" providerId="AD" clId="Web-{B60ADAD7-CEC0-9703-BC68-CEFF292F0D4A}" dt="2023-11-03T14:43:26.606" v="684" actId="20577"/>
        <pc:sldMkLst>
          <pc:docMk/>
          <pc:sldMk cId="3740379375" sldId="309"/>
        </pc:sldMkLst>
        <pc:spChg chg="mod">
          <ac:chgData name="Elisa FAUCI [EKVY]" userId="S::elisa.fauci@ekovya.com::faefe7ae-0d45-4ed0-9168-4cefc9922871" providerId="AD" clId="Web-{B60ADAD7-CEC0-9703-BC68-CEFF292F0D4A}" dt="2023-11-03T14:43:26.606" v="684" actId="20577"/>
          <ac:spMkLst>
            <pc:docMk/>
            <pc:sldMk cId="3740379375" sldId="309"/>
            <ac:spMk id="7" creationId="{A315B206-44C5-DC39-F7B3-AA972E4AD181}"/>
          </ac:spMkLst>
        </pc:spChg>
      </pc:sldChg>
      <pc:sldChg chg="modSp add ord replId">
        <pc:chgData name="Elisa FAUCI [EKVY]" userId="S::elisa.fauci@ekovya.com::faefe7ae-0d45-4ed0-9168-4cefc9922871" providerId="AD" clId="Web-{B60ADAD7-CEC0-9703-BC68-CEFF292F0D4A}" dt="2023-11-03T14:44:01.435" v="690" actId="20577"/>
        <pc:sldMkLst>
          <pc:docMk/>
          <pc:sldMk cId="3106871076" sldId="310"/>
        </pc:sldMkLst>
        <pc:spChg chg="mod">
          <ac:chgData name="Elisa FAUCI [EKVY]" userId="S::elisa.fauci@ekovya.com::faefe7ae-0d45-4ed0-9168-4cefc9922871" providerId="AD" clId="Web-{B60ADAD7-CEC0-9703-BC68-CEFF292F0D4A}" dt="2023-11-03T14:44:01.435" v="690" actId="20577"/>
          <ac:spMkLst>
            <pc:docMk/>
            <pc:sldMk cId="3106871076" sldId="310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17:46.228" v="943" actId="14100"/>
        <pc:sldMkLst>
          <pc:docMk/>
          <pc:sldMk cId="2321150701" sldId="311"/>
        </pc:sldMkLst>
        <pc:spChg chg="mod">
          <ac:chgData name="Elisa FAUCI [EKVY]" userId="S::elisa.fauci@ekovya.com::faefe7ae-0d45-4ed0-9168-4cefc9922871" providerId="AD" clId="Web-{B60ADAD7-CEC0-9703-BC68-CEFF292F0D4A}" dt="2023-11-03T15:17:38.634" v="941" actId="1076"/>
          <ac:spMkLst>
            <pc:docMk/>
            <pc:sldMk cId="2321150701" sldId="311"/>
            <ac:spMk id="4" creationId="{0E33C623-11EA-CA35-3C18-42733CAADD20}"/>
          </ac:spMkLst>
        </pc:spChg>
        <pc:spChg chg="mod">
          <ac:chgData name="Elisa FAUCI [EKVY]" userId="S::elisa.fauci@ekovya.com::faefe7ae-0d45-4ed0-9168-4cefc9922871" providerId="AD" clId="Web-{B60ADAD7-CEC0-9703-BC68-CEFF292F0D4A}" dt="2023-11-03T14:54:01.488" v="781" actId="20577"/>
          <ac:spMkLst>
            <pc:docMk/>
            <pc:sldMk cId="2321150701" sldId="311"/>
            <ac:spMk id="14" creationId="{13699B4F-E04D-CBC8-0031-6F21F3EC2533}"/>
          </ac:spMkLst>
        </pc:spChg>
        <pc:cxnChg chg="mod">
          <ac:chgData name="Elisa FAUCI [EKVY]" userId="S::elisa.fauci@ekovya.com::faefe7ae-0d45-4ed0-9168-4cefc9922871" providerId="AD" clId="Web-{B60ADAD7-CEC0-9703-BC68-CEFF292F0D4A}" dt="2023-11-03T15:17:46.228" v="943" actId="14100"/>
          <ac:cxnSpMkLst>
            <pc:docMk/>
            <pc:sldMk cId="2321150701" sldId="311"/>
            <ac:cxnSpMk id="12" creationId="{A1E01EB3-F698-6413-8907-0E64F389EDE2}"/>
          </ac:cxnSpMkLst>
        </pc:cxnChg>
      </pc:sldChg>
      <pc:sldChg chg="modSp add ord replId">
        <pc:chgData name="Elisa FAUCI [EKVY]" userId="S::elisa.fauci@ekovya.com::faefe7ae-0d45-4ed0-9168-4cefc9922871" providerId="AD" clId="Web-{B60ADAD7-CEC0-9703-BC68-CEFF292F0D4A}" dt="2023-11-03T15:25:11.354" v="1029" actId="20577"/>
        <pc:sldMkLst>
          <pc:docMk/>
          <pc:sldMk cId="2947641699" sldId="312"/>
        </pc:sldMkLst>
        <pc:spChg chg="mod">
          <ac:chgData name="Elisa FAUCI [EKVY]" userId="S::elisa.fauci@ekovya.com::faefe7ae-0d45-4ed0-9168-4cefc9922871" providerId="AD" clId="Web-{B60ADAD7-CEC0-9703-BC68-CEFF292F0D4A}" dt="2023-11-03T15:25:11.354" v="1029" actId="20577"/>
          <ac:spMkLst>
            <pc:docMk/>
            <pc:sldMk cId="2947641699" sldId="312"/>
            <ac:spMk id="7" creationId="{A315B206-44C5-DC39-F7B3-AA972E4AD181}"/>
          </ac:spMkLst>
        </pc:sp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25:31.433" v="1031"/>
        <pc:sldMkLst>
          <pc:docMk/>
          <pc:sldMk cId="2533746097" sldId="313"/>
        </pc:sldMkLst>
        <pc:spChg chg="add mod">
          <ac:chgData name="Elisa FAUCI [EKVY]" userId="S::elisa.fauci@ekovya.com::faefe7ae-0d45-4ed0-9168-4cefc9922871" providerId="AD" clId="Web-{B60ADAD7-CEC0-9703-BC68-CEFF292F0D4A}" dt="2023-11-03T14:56:40.807" v="794" actId="14100"/>
          <ac:spMkLst>
            <pc:docMk/>
            <pc:sldMk cId="2533746097" sldId="313"/>
            <ac:spMk id="9" creationId="{175D56FD-0A7F-073C-30B1-3B3B3D81F6FD}"/>
          </ac:spMkLst>
        </pc:spChg>
        <pc:spChg chg="del mod">
          <ac:chgData name="Elisa FAUCI [EKVY]" userId="S::elisa.fauci@ekovya.com::faefe7ae-0d45-4ed0-9168-4cefc9922871" providerId="AD" clId="Web-{B60ADAD7-CEC0-9703-BC68-CEFF292F0D4A}" dt="2023-11-03T14:54:32.474" v="785"/>
          <ac:spMkLst>
            <pc:docMk/>
            <pc:sldMk cId="2533746097" sldId="313"/>
            <ac:spMk id="14" creationId="{13699B4F-E04D-CBC8-0031-6F21F3EC2533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4:58:39.952" v="810" actId="20577"/>
          <ac:spMkLst>
            <pc:docMk/>
            <pc:sldMk cId="2533746097" sldId="313"/>
            <ac:spMk id="15" creationId="{A6C4CC11-01BF-581D-C868-C2B686015027}"/>
          </ac:spMkLst>
        </pc:spChg>
        <pc:spChg chg="add del">
          <ac:chgData name="Elisa FAUCI [EKVY]" userId="S::elisa.fauci@ekovya.com::faefe7ae-0d45-4ed0-9168-4cefc9922871" providerId="AD" clId="Web-{B60ADAD7-CEC0-9703-BC68-CEFF292F0D4A}" dt="2023-11-03T15:25:31.433" v="1031"/>
          <ac:spMkLst>
            <pc:docMk/>
            <pc:sldMk cId="2533746097" sldId="313"/>
            <ac:spMk id="17" creationId="{EE976078-D141-841F-68CE-0B966AF45F4E}"/>
          </ac:spMkLst>
        </pc:spChg>
        <pc:grpChg chg="del">
          <ac:chgData name="Elisa FAUCI [EKVY]" userId="S::elisa.fauci@ekovya.com::faefe7ae-0d45-4ed0-9168-4cefc9922871" providerId="AD" clId="Web-{B60ADAD7-CEC0-9703-BC68-CEFF292F0D4A}" dt="2023-11-03T14:54:25.833" v="783"/>
          <ac:grpSpMkLst>
            <pc:docMk/>
            <pc:sldMk cId="2533746097" sldId="313"/>
            <ac:grpSpMk id="7" creationId="{BECE10F1-FAE7-991C-B3ED-7F3DC34EE097}"/>
          </ac:grpSpMkLst>
        </pc:grpChg>
        <pc:picChg chg="add mod">
          <ac:chgData name="Elisa FAUCI [EKVY]" userId="S::elisa.fauci@ekovya.com::faefe7ae-0d45-4ed0-9168-4cefc9922871" providerId="AD" clId="Web-{B60ADAD7-CEC0-9703-BC68-CEFF292F0D4A}" dt="2023-11-03T14:56:02.055" v="791" actId="1076"/>
          <ac:picMkLst>
            <pc:docMk/>
            <pc:sldMk cId="2533746097" sldId="313"/>
            <ac:picMk id="2" creationId="{50F8FA29-8CDA-93B3-FA19-5E9AA57208FB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4:57:41.184" v="797" actId="14100"/>
          <ac:cxnSpMkLst>
            <pc:docMk/>
            <pc:sldMk cId="2533746097" sldId="313"/>
            <ac:cxnSpMk id="11" creationId="{D4AEC4A8-7117-E770-F5FD-C3496237C18F}"/>
          </ac:cxnSpMkLst>
        </pc:cxnChg>
        <pc:cxnChg chg="del">
          <ac:chgData name="Elisa FAUCI [EKVY]" userId="S::elisa.fauci@ekovya.com::faefe7ae-0d45-4ed0-9168-4cefc9922871" providerId="AD" clId="Web-{B60ADAD7-CEC0-9703-BC68-CEFF292F0D4A}" dt="2023-11-03T14:54:33.630" v="786"/>
          <ac:cxnSpMkLst>
            <pc:docMk/>
            <pc:sldMk cId="2533746097" sldId="313"/>
            <ac:cxnSpMk id="12" creationId="{A1E01EB3-F698-6413-8907-0E64F389EDE2}"/>
          </ac:cxnSpMkLst>
        </pc:cxnChg>
      </pc:sldChg>
      <pc:sldChg chg="addSp delSp modSp add replId">
        <pc:chgData name="Elisa FAUCI [EKVY]" userId="S::elisa.fauci@ekovya.com::faefe7ae-0d45-4ed0-9168-4cefc9922871" providerId="AD" clId="Web-{B60ADAD7-CEC0-9703-BC68-CEFF292F0D4A}" dt="2023-11-03T15:24:05.039" v="1024" actId="20577"/>
        <pc:sldMkLst>
          <pc:docMk/>
          <pc:sldMk cId="553717351" sldId="314"/>
        </pc:sldMkLst>
        <pc:spChg chg="add mod">
          <ac:chgData name="Elisa FAUCI [EKVY]" userId="S::elisa.fauci@ekovya.com::faefe7ae-0d45-4ed0-9168-4cefc9922871" providerId="AD" clId="Web-{B60ADAD7-CEC0-9703-BC68-CEFF292F0D4A}" dt="2023-11-03T15:19:58.999" v="954" actId="14100"/>
          <ac:spMkLst>
            <pc:docMk/>
            <pc:sldMk cId="553717351" sldId="314"/>
            <ac:spMk id="9" creationId="{E3BE9BC4-252D-BA72-1E13-CB40480E64DD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20:16.343" v="957" actId="14100"/>
          <ac:spMkLst>
            <pc:docMk/>
            <pc:sldMk cId="553717351" sldId="314"/>
            <ac:spMk id="10" creationId="{77202C3B-7D5D-2588-77AB-E855B61A2B78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23:56.055" v="1021" actId="20577"/>
          <ac:spMkLst>
            <pc:docMk/>
            <pc:sldMk cId="553717351" sldId="314"/>
            <ac:spMk id="13" creationId="{A412B37E-D6FA-E50A-D608-48BCD0298571}"/>
          </ac:spMkLst>
        </pc:spChg>
        <pc:spChg chg="mod">
          <ac:chgData name="Elisa FAUCI [EKVY]" userId="S::elisa.fauci@ekovya.com::faefe7ae-0d45-4ed0-9168-4cefc9922871" providerId="AD" clId="Web-{B60ADAD7-CEC0-9703-BC68-CEFF292F0D4A}" dt="2023-11-03T15:24:05.039" v="1024" actId="20577"/>
          <ac:spMkLst>
            <pc:docMk/>
            <pc:sldMk cId="553717351" sldId="314"/>
            <ac:spMk id="14" creationId="{13699B4F-E04D-CBC8-0031-6F21F3EC2533}"/>
          </ac:spMkLst>
        </pc:spChg>
        <pc:spChg chg="add mod">
          <ac:chgData name="Elisa FAUCI [EKVY]" userId="S::elisa.fauci@ekovya.com::faefe7ae-0d45-4ed0-9168-4cefc9922871" providerId="AD" clId="Web-{B60ADAD7-CEC0-9703-BC68-CEFF292F0D4A}" dt="2023-11-03T15:24:00.899" v="1023" actId="20577"/>
          <ac:spMkLst>
            <pc:docMk/>
            <pc:sldMk cId="553717351" sldId="314"/>
            <ac:spMk id="16" creationId="{FBAAB92A-F724-FE81-B59B-BF3C054B6A09}"/>
          </ac:spMkLst>
        </pc:spChg>
        <pc:grpChg chg="del">
          <ac:chgData name="Elisa FAUCI [EKVY]" userId="S::elisa.fauci@ekovya.com::faefe7ae-0d45-4ed0-9168-4cefc9922871" providerId="AD" clId="Web-{B60ADAD7-CEC0-9703-BC68-CEFF292F0D4A}" dt="2023-11-03T15:18:45.903" v="945"/>
          <ac:grpSpMkLst>
            <pc:docMk/>
            <pc:sldMk cId="553717351" sldId="314"/>
            <ac:grpSpMk id="7" creationId="{BECE10F1-FAE7-991C-B3ED-7F3DC34EE097}"/>
          </ac:grpSpMkLst>
        </pc:grpChg>
        <pc:picChg chg="add mod">
          <ac:chgData name="Elisa FAUCI [EKVY]" userId="S::elisa.fauci@ekovya.com::faefe7ae-0d45-4ed0-9168-4cefc9922871" providerId="AD" clId="Web-{B60ADAD7-CEC0-9703-BC68-CEFF292F0D4A}" dt="2023-11-03T15:19:14.935" v="949" actId="14100"/>
          <ac:picMkLst>
            <pc:docMk/>
            <pc:sldMk cId="553717351" sldId="314"/>
            <ac:picMk id="2" creationId="{7E44F530-E09D-60A2-0402-384C86A1FCA4}"/>
          </ac:picMkLst>
        </pc:picChg>
        <pc:cxnChg chg="add mod">
          <ac:chgData name="Elisa FAUCI [EKVY]" userId="S::elisa.fauci@ekovya.com::faefe7ae-0d45-4ed0-9168-4cefc9922871" providerId="AD" clId="Web-{B60ADAD7-CEC0-9703-BC68-CEFF292F0D4A}" dt="2023-11-03T15:20:37.063" v="960" actId="14100"/>
          <ac:cxnSpMkLst>
            <pc:docMk/>
            <pc:sldMk cId="553717351" sldId="314"/>
            <ac:cxnSpMk id="11" creationId="{B2962108-B679-44E6-07CC-B3731E6FF477}"/>
          </ac:cxnSpMkLst>
        </pc:cxnChg>
        <pc:cxnChg chg="mod ord">
          <ac:chgData name="Elisa FAUCI [EKVY]" userId="S::elisa.fauci@ekovya.com::faefe7ae-0d45-4ed0-9168-4cefc9922871" providerId="AD" clId="Web-{B60ADAD7-CEC0-9703-BC68-CEFF292F0D4A}" dt="2023-11-03T15:22:29.239" v="997" actId="14100"/>
          <ac:cxnSpMkLst>
            <pc:docMk/>
            <pc:sldMk cId="553717351" sldId="314"/>
            <ac:cxnSpMk id="12" creationId="{A1E01EB3-F698-6413-8907-0E64F389EDE2}"/>
          </ac:cxnSpMkLst>
        </pc:cxnChg>
        <pc:cxnChg chg="add mod">
          <ac:chgData name="Elisa FAUCI [EKVY]" userId="S::elisa.fauci@ekovya.com::faefe7ae-0d45-4ed0-9168-4cefc9922871" providerId="AD" clId="Web-{B60ADAD7-CEC0-9703-BC68-CEFF292F0D4A}" dt="2023-11-03T15:22:48.474" v="1000" actId="14100"/>
          <ac:cxnSpMkLst>
            <pc:docMk/>
            <pc:sldMk cId="553717351" sldId="314"/>
            <ac:cxnSpMk id="15" creationId="{99EBC9E7-A2FD-BAB0-16C9-C09A5940DE0A}"/>
          </ac:cxnSpMkLst>
        </pc:cxnChg>
      </pc:sldChg>
      <pc:sldChg chg="modSp add replId">
        <pc:chgData name="Elisa FAUCI [EKVY]" userId="S::elisa.fauci@ekovya.com::faefe7ae-0d45-4ed0-9168-4cefc9922871" providerId="AD" clId="Web-{B60ADAD7-CEC0-9703-BC68-CEFF292F0D4A}" dt="2023-11-03T15:26:45.186" v="1059" actId="20577"/>
        <pc:sldMkLst>
          <pc:docMk/>
          <pc:sldMk cId="2382540700" sldId="315"/>
        </pc:sldMkLst>
        <pc:spChg chg="mod">
          <ac:chgData name="Elisa FAUCI [EKVY]" userId="S::elisa.fauci@ekovya.com::faefe7ae-0d45-4ed0-9168-4cefc9922871" providerId="AD" clId="Web-{B60ADAD7-CEC0-9703-BC68-CEFF292F0D4A}" dt="2023-11-03T15:26:45.186" v="1059" actId="20577"/>
          <ac:spMkLst>
            <pc:docMk/>
            <pc:sldMk cId="2382540700" sldId="315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27:16.734" v="1067" actId="20577"/>
        <pc:sldMkLst>
          <pc:docMk/>
          <pc:sldMk cId="4240833948" sldId="316"/>
        </pc:sldMkLst>
        <pc:spChg chg="mod">
          <ac:chgData name="Elisa FAUCI [EKVY]" userId="S::elisa.fauci@ekovya.com::faefe7ae-0d45-4ed0-9168-4cefc9922871" providerId="AD" clId="Web-{B60ADAD7-CEC0-9703-BC68-CEFF292F0D4A}" dt="2023-11-03T15:27:16.734" v="1067" actId="20577"/>
          <ac:spMkLst>
            <pc:docMk/>
            <pc:sldMk cId="4240833948" sldId="316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27:47.938" v="1078" actId="20577"/>
        <pc:sldMkLst>
          <pc:docMk/>
          <pc:sldMk cId="2758834590" sldId="317"/>
        </pc:sldMkLst>
        <pc:spChg chg="mod">
          <ac:chgData name="Elisa FAUCI [EKVY]" userId="S::elisa.fauci@ekovya.com::faefe7ae-0d45-4ed0-9168-4cefc9922871" providerId="AD" clId="Web-{B60ADAD7-CEC0-9703-BC68-CEFF292F0D4A}" dt="2023-11-03T15:27:47.938" v="1078" actId="20577"/>
          <ac:spMkLst>
            <pc:docMk/>
            <pc:sldMk cId="2758834590" sldId="317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28:18.080" v="1091" actId="20577"/>
        <pc:sldMkLst>
          <pc:docMk/>
          <pc:sldMk cId="3698092035" sldId="318"/>
        </pc:sldMkLst>
        <pc:spChg chg="mod">
          <ac:chgData name="Elisa FAUCI [EKVY]" userId="S::elisa.fauci@ekovya.com::faefe7ae-0d45-4ed0-9168-4cefc9922871" providerId="AD" clId="Web-{B60ADAD7-CEC0-9703-BC68-CEFF292F0D4A}" dt="2023-11-03T15:28:18.080" v="1091" actId="20577"/>
          <ac:spMkLst>
            <pc:docMk/>
            <pc:sldMk cId="3698092035" sldId="318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28:45.925" v="1102" actId="20577"/>
        <pc:sldMkLst>
          <pc:docMk/>
          <pc:sldMk cId="3862236620" sldId="319"/>
        </pc:sldMkLst>
        <pc:spChg chg="mod">
          <ac:chgData name="Elisa FAUCI [EKVY]" userId="S::elisa.fauci@ekovya.com::faefe7ae-0d45-4ed0-9168-4cefc9922871" providerId="AD" clId="Web-{B60ADAD7-CEC0-9703-BC68-CEFF292F0D4A}" dt="2023-11-03T15:28:45.925" v="1102" actId="20577"/>
          <ac:spMkLst>
            <pc:docMk/>
            <pc:sldMk cId="3862236620" sldId="319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29:09.879" v="1109" actId="20577"/>
        <pc:sldMkLst>
          <pc:docMk/>
          <pc:sldMk cId="3193067994" sldId="320"/>
        </pc:sldMkLst>
        <pc:spChg chg="mod">
          <ac:chgData name="Elisa FAUCI [EKVY]" userId="S::elisa.fauci@ekovya.com::faefe7ae-0d45-4ed0-9168-4cefc9922871" providerId="AD" clId="Web-{B60ADAD7-CEC0-9703-BC68-CEFF292F0D4A}" dt="2023-11-03T15:29:09.879" v="1109" actId="20577"/>
          <ac:spMkLst>
            <pc:docMk/>
            <pc:sldMk cId="3193067994" sldId="320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30:18.241" v="1147" actId="20577"/>
        <pc:sldMkLst>
          <pc:docMk/>
          <pc:sldMk cId="2859872429" sldId="321"/>
        </pc:sldMkLst>
        <pc:spChg chg="mod">
          <ac:chgData name="Elisa FAUCI [EKVY]" userId="S::elisa.fauci@ekovya.com::faefe7ae-0d45-4ed0-9168-4cefc9922871" providerId="AD" clId="Web-{B60ADAD7-CEC0-9703-BC68-CEFF292F0D4A}" dt="2023-11-03T15:30:18.241" v="1147" actId="20577"/>
          <ac:spMkLst>
            <pc:docMk/>
            <pc:sldMk cId="2859872429" sldId="321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30:54.320" v="1165" actId="20577"/>
        <pc:sldMkLst>
          <pc:docMk/>
          <pc:sldMk cId="3646316449" sldId="322"/>
        </pc:sldMkLst>
        <pc:spChg chg="mod">
          <ac:chgData name="Elisa FAUCI [EKVY]" userId="S::elisa.fauci@ekovya.com::faefe7ae-0d45-4ed0-9168-4cefc9922871" providerId="AD" clId="Web-{B60ADAD7-CEC0-9703-BC68-CEFF292F0D4A}" dt="2023-11-03T15:30:54.320" v="1165" actId="20577"/>
          <ac:spMkLst>
            <pc:docMk/>
            <pc:sldMk cId="3646316449" sldId="322"/>
            <ac:spMk id="7" creationId="{A315B206-44C5-DC39-F7B3-AA972E4AD181}"/>
          </ac:spMkLst>
        </pc:spChg>
      </pc:sldChg>
      <pc:sldChg chg="modSp add replId">
        <pc:chgData name="Elisa FAUCI [EKVY]" userId="S::elisa.fauci@ekovya.com::faefe7ae-0d45-4ed0-9168-4cefc9922871" providerId="AD" clId="Web-{B60ADAD7-CEC0-9703-BC68-CEFF292F0D4A}" dt="2023-11-03T15:31:38.665" v="1186" actId="20577"/>
        <pc:sldMkLst>
          <pc:docMk/>
          <pc:sldMk cId="1489251973" sldId="323"/>
        </pc:sldMkLst>
        <pc:spChg chg="mod">
          <ac:chgData name="Elisa FAUCI [EKVY]" userId="S::elisa.fauci@ekovya.com::faefe7ae-0d45-4ed0-9168-4cefc9922871" providerId="AD" clId="Web-{B60ADAD7-CEC0-9703-BC68-CEFF292F0D4A}" dt="2023-11-03T15:31:38.665" v="1186" actId="20577"/>
          <ac:spMkLst>
            <pc:docMk/>
            <pc:sldMk cId="1489251973" sldId="323"/>
            <ac:spMk id="7" creationId="{A315B206-44C5-DC39-F7B3-AA972E4AD181}"/>
          </ac:spMkLst>
        </pc:spChg>
      </pc:sldChg>
    </pc:docChg>
  </pc:docChgLst>
  <pc:docChgLst>
    <pc:chgData name="Samira MHAMSA [EKVY]" userId="S::samira.mhamsa@ekovya.com::97bca04c-d510-4e0a-9b7c-fecd571a8b3c" providerId="AD" clId="Web-{AEB9B169-DBE6-8A17-58D4-03EFC5048F68}"/>
    <pc:docChg chg="modSld">
      <pc:chgData name="Samira MHAMSA [EKVY]" userId="S::samira.mhamsa@ekovya.com::97bca04c-d510-4e0a-9b7c-fecd571a8b3c" providerId="AD" clId="Web-{AEB9B169-DBE6-8A17-58D4-03EFC5048F68}" dt="2023-11-02T19:24:06.429" v="14" actId="20577"/>
      <pc:docMkLst>
        <pc:docMk/>
      </pc:docMkLst>
      <pc:sldChg chg="modSp">
        <pc:chgData name="Samira MHAMSA [EKVY]" userId="S::samira.mhamsa@ekovya.com::97bca04c-d510-4e0a-9b7c-fecd571a8b3c" providerId="AD" clId="Web-{AEB9B169-DBE6-8A17-58D4-03EFC5048F68}" dt="2023-11-02T19:24:06.429" v="14" actId="20577"/>
        <pc:sldMkLst>
          <pc:docMk/>
          <pc:sldMk cId="873334615" sldId="267"/>
        </pc:sldMkLst>
        <pc:spChg chg="mod">
          <ac:chgData name="Samira MHAMSA [EKVY]" userId="S::samira.mhamsa@ekovya.com::97bca04c-d510-4e0a-9b7c-fecd571a8b3c" providerId="AD" clId="Web-{AEB9B169-DBE6-8A17-58D4-03EFC5048F68}" dt="2023-11-02T19:24:06.429" v="14" actId="20577"/>
          <ac:spMkLst>
            <pc:docMk/>
            <pc:sldMk cId="873334615" sldId="267"/>
            <ac:spMk id="5" creationId="{8C0A722D-CF90-A5F8-A6FB-E2276DC949A3}"/>
          </ac:spMkLst>
        </pc:spChg>
      </pc:sldChg>
    </pc:docChg>
  </pc:docChgLst>
  <pc:docChgLst>
    <pc:chgData name="Elisa FAUCI [EKVY]" userId="S::elisa.fauci@ekovya.com::faefe7ae-0d45-4ed0-9168-4cefc9922871" providerId="AD" clId="Web-{774EB6D0-E2EF-E5CE-4A6F-B3290FD3C5BA}"/>
    <pc:docChg chg="sldOrd">
      <pc:chgData name="Elisa FAUCI [EKVY]" userId="S::elisa.fauci@ekovya.com::faefe7ae-0d45-4ed0-9168-4cefc9922871" providerId="AD" clId="Web-{774EB6D0-E2EF-E5CE-4A6F-B3290FD3C5BA}" dt="2023-11-09T14:17:36.372" v="0"/>
      <pc:docMkLst>
        <pc:docMk/>
      </pc:docMkLst>
      <pc:sldChg chg="ord">
        <pc:chgData name="Elisa FAUCI [EKVY]" userId="S::elisa.fauci@ekovya.com::faefe7ae-0d45-4ed0-9168-4cefc9922871" providerId="AD" clId="Web-{774EB6D0-E2EF-E5CE-4A6F-B3290FD3C5BA}" dt="2023-11-09T14:17:36.372" v="0"/>
        <pc:sldMkLst>
          <pc:docMk/>
          <pc:sldMk cId="963275911" sldId="325"/>
        </pc:sldMkLst>
      </pc:sldChg>
    </pc:docChg>
  </pc:docChgLst>
  <pc:docChgLst>
    <pc:chgData name="Elisa FAUCI [EKVY]" userId="S::elisa.fauci@ekovya.com::faefe7ae-0d45-4ed0-9168-4cefc9922871" providerId="AD" clId="Web-{19A2FA55-74AB-3F16-72A5-03A4DB077BBC}"/>
    <pc:docChg chg="addSld modSld">
      <pc:chgData name="Elisa FAUCI [EKVY]" userId="S::elisa.fauci@ekovya.com::faefe7ae-0d45-4ed0-9168-4cefc9922871" providerId="AD" clId="Web-{19A2FA55-74AB-3F16-72A5-03A4DB077BBC}" dt="2023-12-06T11:51:07.421" v="17" actId="14100"/>
      <pc:docMkLst>
        <pc:docMk/>
      </pc:docMkLst>
      <pc:sldChg chg="addSp modSp">
        <pc:chgData name="Elisa FAUCI [EKVY]" userId="S::elisa.fauci@ekovya.com::faefe7ae-0d45-4ed0-9168-4cefc9922871" providerId="AD" clId="Web-{19A2FA55-74AB-3F16-72A5-03A4DB077BBC}" dt="2023-12-06T11:06:14.752" v="8"/>
        <pc:sldMkLst>
          <pc:docMk/>
          <pc:sldMk cId="3298231322" sldId="328"/>
        </pc:sldMkLst>
        <pc:spChg chg="add mod">
          <ac:chgData name="Elisa FAUCI [EKVY]" userId="S::elisa.fauci@ekovya.com::faefe7ae-0d45-4ed0-9168-4cefc9922871" providerId="AD" clId="Web-{19A2FA55-74AB-3F16-72A5-03A4DB077BBC}" dt="2023-12-06T11:06:14.752" v="8"/>
          <ac:spMkLst>
            <pc:docMk/>
            <pc:sldMk cId="3298231322" sldId="328"/>
            <ac:spMk id="2" creationId="{B04F85B4-EE1F-19EF-5A58-C0E41B402F16}"/>
          </ac:spMkLst>
        </pc:spChg>
        <pc:picChg chg="mod">
          <ac:chgData name="Elisa FAUCI [EKVY]" userId="S::elisa.fauci@ekovya.com::faefe7ae-0d45-4ed0-9168-4cefc9922871" providerId="AD" clId="Web-{19A2FA55-74AB-3F16-72A5-03A4DB077BBC}" dt="2023-12-06T11:05:10.985" v="0" actId="14100"/>
          <ac:picMkLst>
            <pc:docMk/>
            <pc:sldMk cId="3298231322" sldId="328"/>
            <ac:picMk id="6" creationId="{75962E78-573D-F860-85E1-DBEC3BC29F2A}"/>
          </ac:picMkLst>
        </pc:picChg>
      </pc:sldChg>
      <pc:sldChg chg="addSp delSp modSp new">
        <pc:chgData name="Elisa FAUCI [EKVY]" userId="S::elisa.fauci@ekovya.com::faefe7ae-0d45-4ed0-9168-4cefc9922871" providerId="AD" clId="Web-{19A2FA55-74AB-3F16-72A5-03A4DB077BBC}" dt="2023-12-06T11:51:07.421" v="17" actId="14100"/>
        <pc:sldMkLst>
          <pc:docMk/>
          <pc:sldMk cId="2799288567" sldId="329"/>
        </pc:sldMkLst>
        <pc:spChg chg="del">
          <ac:chgData name="Elisa FAUCI [EKVY]" userId="S::elisa.fauci@ekovya.com::faefe7ae-0d45-4ed0-9168-4cefc9922871" providerId="AD" clId="Web-{19A2FA55-74AB-3F16-72A5-03A4DB077BBC}" dt="2023-12-06T11:49:59.247" v="10"/>
          <ac:spMkLst>
            <pc:docMk/>
            <pc:sldMk cId="2799288567" sldId="329"/>
            <ac:spMk id="2" creationId="{123AF8A6-98D5-0F29-830A-AFE7F42EC0B6}"/>
          </ac:spMkLst>
        </pc:spChg>
        <pc:spChg chg="add mod">
          <ac:chgData name="Elisa FAUCI [EKVY]" userId="S::elisa.fauci@ekovya.com::faefe7ae-0d45-4ed0-9168-4cefc9922871" providerId="AD" clId="Web-{19A2FA55-74AB-3F16-72A5-03A4DB077BBC}" dt="2023-12-06T11:51:07.421" v="17" actId="14100"/>
          <ac:spMkLst>
            <pc:docMk/>
            <pc:sldMk cId="2799288567" sldId="329"/>
            <ac:spMk id="7" creationId="{09FFDE99-ABD5-F33D-E3E7-A0DBB9725717}"/>
          </ac:spMkLst>
        </pc:spChg>
        <pc:picChg chg="add mod">
          <ac:chgData name="Elisa FAUCI [EKVY]" userId="S::elisa.fauci@ekovya.com::faefe7ae-0d45-4ed0-9168-4cefc9922871" providerId="AD" clId="Web-{19A2FA55-74AB-3F16-72A5-03A4DB077BBC}" dt="2023-12-06T11:50:51.514" v="14" actId="1076"/>
          <ac:picMkLst>
            <pc:docMk/>
            <pc:sldMk cId="2799288567" sldId="329"/>
            <ac:picMk id="5" creationId="{14690C7D-1248-8CB6-6758-65A3FDAF5B5D}"/>
          </ac:picMkLst>
        </pc:picChg>
      </pc:sldChg>
    </pc:docChg>
  </pc:docChgLst>
  <pc:docChgLst>
    <pc:chgData name="Samira MHAMSA [EKVY]" userId="S::samira.mhamsa@ekovya.com::97bca04c-d510-4e0a-9b7c-fecd571a8b3c" providerId="AD" clId="Web-{E5F5A28E-AFB2-F9FB-511C-246EEEE9846B}"/>
    <pc:docChg chg="delSld modSld">
      <pc:chgData name="Samira MHAMSA [EKVY]" userId="S::samira.mhamsa@ekovya.com::97bca04c-d510-4e0a-9b7c-fecd571a8b3c" providerId="AD" clId="Web-{E5F5A28E-AFB2-F9FB-511C-246EEEE9846B}" dt="2023-11-02T19:30:49.335" v="123" actId="20577"/>
      <pc:docMkLst>
        <pc:docMk/>
      </pc:docMkLst>
      <pc:sldChg chg="modSp">
        <pc:chgData name="Samira MHAMSA [EKVY]" userId="S::samira.mhamsa@ekovya.com::97bca04c-d510-4e0a-9b7c-fecd571a8b3c" providerId="AD" clId="Web-{E5F5A28E-AFB2-F9FB-511C-246EEEE9846B}" dt="2023-11-02T19:30:49.335" v="123" actId="20577"/>
        <pc:sldMkLst>
          <pc:docMk/>
          <pc:sldMk cId="873334615" sldId="267"/>
        </pc:sldMkLst>
        <pc:spChg chg="mod">
          <ac:chgData name="Samira MHAMSA [EKVY]" userId="S::samira.mhamsa@ekovya.com::97bca04c-d510-4e0a-9b7c-fecd571a8b3c" providerId="AD" clId="Web-{E5F5A28E-AFB2-F9FB-511C-246EEEE9846B}" dt="2023-11-02T19:30:49.335" v="123" actId="20577"/>
          <ac:spMkLst>
            <pc:docMk/>
            <pc:sldMk cId="873334615" sldId="267"/>
            <ac:spMk id="3" creationId="{F04213D5-633A-25C9-BF59-1CBE75963FD4}"/>
          </ac:spMkLst>
        </pc:spChg>
        <pc:spChg chg="mod">
          <ac:chgData name="Samira MHAMSA [EKVY]" userId="S::samira.mhamsa@ekovya.com::97bca04c-d510-4e0a-9b7c-fecd571a8b3c" providerId="AD" clId="Web-{E5F5A28E-AFB2-F9FB-511C-246EEEE9846B}" dt="2023-11-02T19:26:10.560" v="77" actId="14100"/>
          <ac:spMkLst>
            <pc:docMk/>
            <pc:sldMk cId="873334615" sldId="267"/>
            <ac:spMk id="5" creationId="{8C0A722D-CF90-A5F8-A6FB-E2276DC949A3}"/>
          </ac:spMkLst>
        </pc:spChg>
      </pc:sldChg>
      <pc:sldChg chg="modSp">
        <pc:chgData name="Samira MHAMSA [EKVY]" userId="S::samira.mhamsa@ekovya.com::97bca04c-d510-4e0a-9b7c-fecd571a8b3c" providerId="AD" clId="Web-{E5F5A28E-AFB2-F9FB-511C-246EEEE9846B}" dt="2023-11-02T19:26:16.357" v="78" actId="14100"/>
        <pc:sldMkLst>
          <pc:docMk/>
          <pc:sldMk cId="330255656" sldId="270"/>
        </pc:sldMkLst>
        <pc:spChg chg="mod">
          <ac:chgData name="Samira MHAMSA [EKVY]" userId="S::samira.mhamsa@ekovya.com::97bca04c-d510-4e0a-9b7c-fecd571a8b3c" providerId="AD" clId="Web-{E5F5A28E-AFB2-F9FB-511C-246EEEE9846B}" dt="2023-11-02T19:19:23.828" v="7" actId="20577"/>
          <ac:spMkLst>
            <pc:docMk/>
            <pc:sldMk cId="330255656" sldId="270"/>
            <ac:spMk id="2" creationId="{5A564A01-9E7D-BEF6-D991-C9A3F691854A}"/>
          </ac:spMkLst>
        </pc:spChg>
        <pc:spChg chg="mod">
          <ac:chgData name="Samira MHAMSA [EKVY]" userId="S::samira.mhamsa@ekovya.com::97bca04c-d510-4e0a-9b7c-fecd571a8b3c" providerId="AD" clId="Web-{E5F5A28E-AFB2-F9FB-511C-246EEEE9846B}" dt="2023-11-02T19:26:16.357" v="78" actId="14100"/>
          <ac:spMkLst>
            <pc:docMk/>
            <pc:sldMk cId="330255656" sldId="270"/>
            <ac:spMk id="3" creationId="{F04213D5-633A-25C9-BF59-1CBE75963FD4}"/>
          </ac:spMkLst>
        </pc:spChg>
      </pc:sldChg>
      <pc:sldChg chg="modSp">
        <pc:chgData name="Samira MHAMSA [EKVY]" userId="S::samira.mhamsa@ekovya.com::97bca04c-d510-4e0a-9b7c-fecd571a8b3c" providerId="AD" clId="Web-{E5F5A28E-AFB2-F9FB-511C-246EEEE9846B}" dt="2023-11-02T19:30:44.788" v="121" actId="20577"/>
        <pc:sldMkLst>
          <pc:docMk/>
          <pc:sldMk cId="3511828865" sldId="280"/>
        </pc:sldMkLst>
        <pc:spChg chg="mod">
          <ac:chgData name="Samira MHAMSA [EKVY]" userId="S::samira.mhamsa@ekovya.com::97bca04c-d510-4e0a-9b7c-fecd571a8b3c" providerId="AD" clId="Web-{E5F5A28E-AFB2-F9FB-511C-246EEEE9846B}" dt="2023-11-02T19:30:44.788" v="121" actId="20577"/>
          <ac:spMkLst>
            <pc:docMk/>
            <pc:sldMk cId="3511828865" sldId="280"/>
            <ac:spMk id="8" creationId="{097F11B5-7DA0-A551-37D1-B12622A8CC08}"/>
          </ac:spMkLst>
        </pc:spChg>
      </pc:sldChg>
      <pc:sldChg chg="del">
        <pc:chgData name="Samira MHAMSA [EKVY]" userId="S::samira.mhamsa@ekovya.com::97bca04c-d510-4e0a-9b7c-fecd571a8b3c" providerId="AD" clId="Web-{E5F5A28E-AFB2-F9FB-511C-246EEEE9846B}" dt="2023-11-02T19:19:02.858" v="3"/>
        <pc:sldMkLst>
          <pc:docMk/>
          <pc:sldMk cId="1440125615" sldId="292"/>
        </pc:sldMkLst>
      </pc:sldChg>
      <pc:sldChg chg="delSp">
        <pc:chgData name="Samira MHAMSA [EKVY]" userId="S::samira.mhamsa@ekovya.com::97bca04c-d510-4e0a-9b7c-fecd571a8b3c" providerId="AD" clId="Web-{E5F5A28E-AFB2-F9FB-511C-246EEEE9846B}" dt="2023-11-02T19:19:33.969" v="8"/>
        <pc:sldMkLst>
          <pc:docMk/>
          <pc:sldMk cId="55050089" sldId="293"/>
        </pc:sldMkLst>
        <pc:spChg chg="del">
          <ac:chgData name="Samira MHAMSA [EKVY]" userId="S::samira.mhamsa@ekovya.com::97bca04c-d510-4e0a-9b7c-fecd571a8b3c" providerId="AD" clId="Web-{E5F5A28E-AFB2-F9FB-511C-246EEEE9846B}" dt="2023-11-02T19:19:33.969" v="8"/>
          <ac:spMkLst>
            <pc:docMk/>
            <pc:sldMk cId="55050089" sldId="293"/>
            <ac:spMk id="3" creationId="{E67420FB-B863-480C-E4A8-B53E05F8D467}"/>
          </ac:spMkLst>
        </pc:spChg>
      </pc:sldChg>
    </pc:docChg>
  </pc:docChgLst>
  <pc:docChgLst>
    <pc:chgData name="Elisa FAUCI [EKVY]" userId="S::elisa.fauci@ekovya.com::faefe7ae-0d45-4ed0-9168-4cefc9922871" providerId="AD" clId="Web-{6B95E2A8-8552-F578-F386-B256162E3F48}"/>
    <pc:docChg chg="addSld modSld">
      <pc:chgData name="Elisa FAUCI [EKVY]" userId="S::elisa.fauci@ekovya.com::faefe7ae-0d45-4ed0-9168-4cefc9922871" providerId="AD" clId="Web-{6B95E2A8-8552-F578-F386-B256162E3F48}" dt="2023-11-03T09:26:38.517" v="10"/>
      <pc:docMkLst>
        <pc:docMk/>
      </pc:docMkLst>
      <pc:sldChg chg="modSp">
        <pc:chgData name="Elisa FAUCI [EKVY]" userId="S::elisa.fauci@ekovya.com::faefe7ae-0d45-4ed0-9168-4cefc9922871" providerId="AD" clId="Web-{6B95E2A8-8552-F578-F386-B256162E3F48}" dt="2023-11-03T09:26:17.016" v="6" actId="1076"/>
        <pc:sldMkLst>
          <pc:docMk/>
          <pc:sldMk cId="55050089" sldId="293"/>
        </pc:sldMkLst>
        <pc:spChg chg="mod">
          <ac:chgData name="Elisa FAUCI [EKVY]" userId="S::elisa.fauci@ekovya.com::faefe7ae-0d45-4ed0-9168-4cefc9922871" providerId="AD" clId="Web-{6B95E2A8-8552-F578-F386-B256162E3F48}" dt="2023-11-03T09:26:17.016" v="6" actId="1076"/>
          <ac:spMkLst>
            <pc:docMk/>
            <pc:sldMk cId="55050089" sldId="293"/>
            <ac:spMk id="2" creationId="{F1D758DF-1191-C307-E784-369E79F5177C}"/>
          </ac:spMkLst>
        </pc:spChg>
      </pc:sldChg>
      <pc:sldChg chg="delSp modSp new">
        <pc:chgData name="Elisa FAUCI [EKVY]" userId="S::elisa.fauci@ekovya.com::faefe7ae-0d45-4ed0-9168-4cefc9922871" providerId="AD" clId="Web-{6B95E2A8-8552-F578-F386-B256162E3F48}" dt="2023-11-03T09:26:38.517" v="10"/>
        <pc:sldMkLst>
          <pc:docMk/>
          <pc:sldMk cId="2800817104" sldId="294"/>
        </pc:sldMkLst>
        <pc:spChg chg="del mod">
          <ac:chgData name="Elisa FAUCI [EKVY]" userId="S::elisa.fauci@ekovya.com::faefe7ae-0d45-4ed0-9168-4cefc9922871" providerId="AD" clId="Web-{6B95E2A8-8552-F578-F386-B256162E3F48}" dt="2023-11-03T09:26:38.517" v="10"/>
          <ac:spMkLst>
            <pc:docMk/>
            <pc:sldMk cId="2800817104" sldId="294"/>
            <ac:spMk id="4" creationId="{E1DCB5DD-4574-14AA-16D7-E321DAD4692C}"/>
          </ac:spMkLst>
        </pc:spChg>
      </pc:sldChg>
    </pc:docChg>
  </pc:docChgLst>
  <pc:docChgLst>
    <pc:chgData name="Elisa FAUCI [EKVY]" userId="S::elisa.fauci@ekovya.com::faefe7ae-0d45-4ed0-9168-4cefc9922871" providerId="AD" clId="Web-{B7204546-FAF0-3DC1-D0A7-E47909EE35C6}"/>
    <pc:docChg chg="addSld modSld">
      <pc:chgData name="Elisa FAUCI [EKVY]" userId="S::elisa.fauci@ekovya.com::faefe7ae-0d45-4ed0-9168-4cefc9922871" providerId="AD" clId="Web-{B7204546-FAF0-3DC1-D0A7-E47909EE35C6}" dt="2023-11-03T12:52:16.234" v="39" actId="14100"/>
      <pc:docMkLst>
        <pc:docMk/>
      </pc:docMkLst>
      <pc:sldChg chg="addSp modSp">
        <pc:chgData name="Elisa FAUCI [EKVY]" userId="S::elisa.fauci@ekovya.com::faefe7ae-0d45-4ed0-9168-4cefc9922871" providerId="AD" clId="Web-{B7204546-FAF0-3DC1-D0A7-E47909EE35C6}" dt="2023-11-03T12:46:24.095" v="12" actId="1076"/>
        <pc:sldMkLst>
          <pc:docMk/>
          <pc:sldMk cId="379072553" sldId="300"/>
        </pc:sldMkLst>
        <pc:spChg chg="add mod">
          <ac:chgData name="Elisa FAUCI [EKVY]" userId="S::elisa.fauci@ekovya.com::faefe7ae-0d45-4ed0-9168-4cefc9922871" providerId="AD" clId="Web-{B7204546-FAF0-3DC1-D0A7-E47909EE35C6}" dt="2023-11-03T12:46:24.095" v="12" actId="1076"/>
          <ac:spMkLst>
            <pc:docMk/>
            <pc:sldMk cId="379072553" sldId="300"/>
            <ac:spMk id="4" creationId="{0E33C623-11EA-CA35-3C18-42733CAADD20}"/>
          </ac:spMkLst>
        </pc:spChg>
        <pc:picChg chg="mod">
          <ac:chgData name="Elisa FAUCI [EKVY]" userId="S::elisa.fauci@ekovya.com::faefe7ae-0d45-4ed0-9168-4cefc9922871" providerId="AD" clId="Web-{B7204546-FAF0-3DC1-D0A7-E47909EE35C6}" dt="2023-11-03T12:45:59.547" v="11" actId="1076"/>
          <ac:picMkLst>
            <pc:docMk/>
            <pc:sldMk cId="379072553" sldId="300"/>
            <ac:picMk id="2" creationId="{1E91FDE1-DA32-2D2B-479D-CF132F049C36}"/>
          </ac:picMkLst>
        </pc:picChg>
      </pc:sldChg>
      <pc:sldChg chg="add replId">
        <pc:chgData name="Elisa FAUCI [EKVY]" userId="S::elisa.fauci@ekovya.com::faefe7ae-0d45-4ed0-9168-4cefc9922871" providerId="AD" clId="Web-{B7204546-FAF0-3DC1-D0A7-E47909EE35C6}" dt="2023-11-03T12:46:24.204" v="13"/>
        <pc:sldMkLst>
          <pc:docMk/>
          <pc:sldMk cId="2653855586" sldId="301"/>
        </pc:sldMkLst>
      </pc:sldChg>
      <pc:sldChg chg="addSp delSp modSp add replId">
        <pc:chgData name="Elisa FAUCI [EKVY]" userId="S::elisa.fauci@ekovya.com::faefe7ae-0d45-4ed0-9168-4cefc9922871" providerId="AD" clId="Web-{B7204546-FAF0-3DC1-D0A7-E47909EE35C6}" dt="2023-11-03T12:49:36.759" v="24" actId="1076"/>
        <pc:sldMkLst>
          <pc:docMk/>
          <pc:sldMk cId="3826565918" sldId="302"/>
        </pc:sldMkLst>
        <pc:spChg chg="mod">
          <ac:chgData name="Elisa FAUCI [EKVY]" userId="S::elisa.fauci@ekovya.com::faefe7ae-0d45-4ed0-9168-4cefc9922871" providerId="AD" clId="Web-{B7204546-FAF0-3DC1-D0A7-E47909EE35C6}" dt="2023-11-03T12:49:36.759" v="24" actId="1076"/>
          <ac:spMkLst>
            <pc:docMk/>
            <pc:sldMk cId="3826565918" sldId="302"/>
            <ac:spMk id="4" creationId="{0E33C623-11EA-CA35-3C18-42733CAADD20}"/>
          </ac:spMkLst>
        </pc:spChg>
        <pc:picChg chg="del">
          <ac:chgData name="Elisa FAUCI [EKVY]" userId="S::elisa.fauci@ekovya.com::faefe7ae-0d45-4ed0-9168-4cefc9922871" providerId="AD" clId="Web-{B7204546-FAF0-3DC1-D0A7-E47909EE35C6}" dt="2023-11-03T12:48:29.990" v="15"/>
          <ac:picMkLst>
            <pc:docMk/>
            <pc:sldMk cId="3826565918" sldId="302"/>
            <ac:picMk id="2" creationId="{1E91FDE1-DA32-2D2B-479D-CF132F049C36}"/>
          </ac:picMkLst>
        </pc:picChg>
        <pc:picChg chg="add mod ord">
          <ac:chgData name="Elisa FAUCI [EKVY]" userId="S::elisa.fauci@ekovya.com::faefe7ae-0d45-4ed0-9168-4cefc9922871" providerId="AD" clId="Web-{B7204546-FAF0-3DC1-D0A7-E47909EE35C6}" dt="2023-11-03T12:49:27.477" v="23"/>
          <ac:picMkLst>
            <pc:docMk/>
            <pc:sldMk cId="3826565918" sldId="302"/>
            <ac:picMk id="3" creationId="{0788E3A8-55B6-4E5D-D065-8ACC90A57AF2}"/>
          </ac:picMkLst>
        </pc:picChg>
      </pc:sldChg>
      <pc:sldChg chg="addSp delSp modSp add replId">
        <pc:chgData name="Elisa FAUCI [EKVY]" userId="S::elisa.fauci@ekovya.com::faefe7ae-0d45-4ed0-9168-4cefc9922871" providerId="AD" clId="Web-{B7204546-FAF0-3DC1-D0A7-E47909EE35C6}" dt="2023-11-03T12:52:16.234" v="39" actId="14100"/>
        <pc:sldMkLst>
          <pc:docMk/>
          <pc:sldMk cId="1084381161" sldId="303"/>
        </pc:sldMkLst>
        <pc:spChg chg="mod">
          <ac:chgData name="Elisa FAUCI [EKVY]" userId="S::elisa.fauci@ekovya.com::faefe7ae-0d45-4ed0-9168-4cefc9922871" providerId="AD" clId="Web-{B7204546-FAF0-3DC1-D0A7-E47909EE35C6}" dt="2023-11-03T12:52:16.234" v="39" actId="14100"/>
          <ac:spMkLst>
            <pc:docMk/>
            <pc:sldMk cId="1084381161" sldId="303"/>
            <ac:spMk id="4" creationId="{0E33C623-11EA-CA35-3C18-42733CAADD20}"/>
          </ac:spMkLst>
        </pc:spChg>
        <pc:spChg chg="add mod">
          <ac:chgData name="Elisa FAUCI [EKVY]" userId="S::elisa.fauci@ekovya.com::faefe7ae-0d45-4ed0-9168-4cefc9922871" providerId="AD" clId="Web-{B7204546-FAF0-3DC1-D0A7-E47909EE35C6}" dt="2023-11-03T12:52:11.327" v="38" actId="14100"/>
          <ac:spMkLst>
            <pc:docMk/>
            <pc:sldMk cId="1084381161" sldId="303"/>
            <ac:spMk id="6" creationId="{75C8B0AE-1D84-2E8E-2636-BA6CEDDEEDE3}"/>
          </ac:spMkLst>
        </pc:spChg>
        <pc:picChg chg="add mod ord">
          <ac:chgData name="Elisa FAUCI [EKVY]" userId="S::elisa.fauci@ekovya.com::faefe7ae-0d45-4ed0-9168-4cefc9922871" providerId="AD" clId="Web-{B7204546-FAF0-3DC1-D0A7-E47909EE35C6}" dt="2023-11-03T12:52:01.186" v="36" actId="14100"/>
          <ac:picMkLst>
            <pc:docMk/>
            <pc:sldMk cId="1084381161" sldId="303"/>
            <ac:picMk id="2" creationId="{ADD25C42-120A-4AEA-3995-DA5A1393D630}"/>
          </ac:picMkLst>
        </pc:picChg>
        <pc:picChg chg="del">
          <ac:chgData name="Elisa FAUCI [EKVY]" userId="S::elisa.fauci@ekovya.com::faefe7ae-0d45-4ed0-9168-4cefc9922871" providerId="AD" clId="Web-{B7204546-FAF0-3DC1-D0A7-E47909EE35C6}" dt="2023-11-03T12:50:54.902" v="26"/>
          <ac:picMkLst>
            <pc:docMk/>
            <pc:sldMk cId="1084381161" sldId="303"/>
            <ac:picMk id="3" creationId="{0788E3A8-55B6-4E5D-D065-8ACC90A57AF2}"/>
          </ac:picMkLst>
        </pc:picChg>
      </pc:sldChg>
    </pc:docChg>
  </pc:docChgLst>
  <pc:docChgLst>
    <pc:chgData name="Elisa FAUCI [EKVY]" userId="S::elisa.fauci@ekovya.com::faefe7ae-0d45-4ed0-9168-4cefc9922871" providerId="AD" clId="Web-{520A447A-D3F2-C6FD-B0F3-363ED6FB8546}"/>
    <pc:docChg chg="addSld modSld">
      <pc:chgData name="Elisa FAUCI [EKVY]" userId="S::elisa.fauci@ekovya.com::faefe7ae-0d45-4ed0-9168-4cefc9922871" providerId="AD" clId="Web-{520A447A-D3F2-C6FD-B0F3-363ED6FB8546}" dt="2023-11-09T11:45:45.302" v="489"/>
      <pc:docMkLst>
        <pc:docMk/>
      </pc:docMkLst>
      <pc:sldChg chg="modSp">
        <pc:chgData name="Elisa FAUCI [EKVY]" userId="S::elisa.fauci@ekovya.com::faefe7ae-0d45-4ed0-9168-4cefc9922871" providerId="AD" clId="Web-{520A447A-D3F2-C6FD-B0F3-363ED6FB8546}" dt="2023-11-09T09:33:34.254" v="177" actId="20577"/>
        <pc:sldMkLst>
          <pc:docMk/>
          <pc:sldMk cId="2533746097" sldId="313"/>
        </pc:sldMkLst>
        <pc:spChg chg="mod">
          <ac:chgData name="Elisa FAUCI [EKVY]" userId="S::elisa.fauci@ekovya.com::faefe7ae-0d45-4ed0-9168-4cefc9922871" providerId="AD" clId="Web-{520A447A-D3F2-C6FD-B0F3-363ED6FB8546}" dt="2023-11-09T09:33:34.254" v="177" actId="20577"/>
          <ac:spMkLst>
            <pc:docMk/>
            <pc:sldMk cId="2533746097" sldId="313"/>
            <ac:spMk id="15" creationId="{A6C4CC11-01BF-581D-C868-C2B686015027}"/>
          </ac:spMkLst>
        </pc:spChg>
      </pc:sldChg>
      <pc:sldChg chg="modSp">
        <pc:chgData name="Elisa FAUCI [EKVY]" userId="S::elisa.fauci@ekovya.com::faefe7ae-0d45-4ed0-9168-4cefc9922871" providerId="AD" clId="Web-{520A447A-D3F2-C6FD-B0F3-363ED6FB8546}" dt="2023-11-09T09:39:56.325" v="230" actId="20577"/>
        <pc:sldMkLst>
          <pc:docMk/>
          <pc:sldMk cId="3193067994" sldId="320"/>
        </pc:sldMkLst>
        <pc:spChg chg="mod">
          <ac:chgData name="Elisa FAUCI [EKVY]" userId="S::elisa.fauci@ekovya.com::faefe7ae-0d45-4ed0-9168-4cefc9922871" providerId="AD" clId="Web-{520A447A-D3F2-C6FD-B0F3-363ED6FB8546}" dt="2023-11-09T09:39:56.325" v="230" actId="20577"/>
          <ac:spMkLst>
            <pc:docMk/>
            <pc:sldMk cId="3193067994" sldId="320"/>
            <ac:spMk id="7" creationId="{A315B206-44C5-DC39-F7B3-AA972E4AD181}"/>
          </ac:spMkLst>
        </pc:spChg>
      </pc:sldChg>
      <pc:sldChg chg="addSp delSp modSp add replId">
        <pc:chgData name="Elisa FAUCI [EKVY]" userId="S::elisa.fauci@ekovya.com::faefe7ae-0d45-4ed0-9168-4cefc9922871" providerId="AD" clId="Web-{520A447A-D3F2-C6FD-B0F3-363ED6FB8546}" dt="2023-11-09T09:53:54.500" v="396" actId="14100"/>
        <pc:sldMkLst>
          <pc:docMk/>
          <pc:sldMk cId="2786461802" sldId="324"/>
        </pc:sldMkLst>
        <pc:spChg chg="add del mod">
          <ac:chgData name="Elisa FAUCI [EKVY]" userId="S::elisa.fauci@ekovya.com::faefe7ae-0d45-4ed0-9168-4cefc9922871" providerId="AD" clId="Web-{520A447A-D3F2-C6FD-B0F3-363ED6FB8546}" dt="2023-11-09T09:03:35.026" v="2"/>
          <ac:spMkLst>
            <pc:docMk/>
            <pc:sldMk cId="2786461802" sldId="324"/>
            <ac:spMk id="3" creationId="{CEE23F79-F4B0-D3D6-C299-014E8873E9F3}"/>
          </ac:spMkLst>
        </pc:spChg>
        <pc:spChg chg="del">
          <ac:chgData name="Elisa FAUCI [EKVY]" userId="S::elisa.fauci@ekovya.com::faefe7ae-0d45-4ed0-9168-4cefc9922871" providerId="AD" clId="Web-{520A447A-D3F2-C6FD-B0F3-363ED6FB8546}" dt="2023-11-09T09:03:26.073" v="1"/>
          <ac:spMkLst>
            <pc:docMk/>
            <pc:sldMk cId="2786461802" sldId="324"/>
            <ac:spMk id="7" creationId="{A315B206-44C5-DC39-F7B3-AA972E4AD181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3:54.500" v="396" actId="14100"/>
          <ac:spMkLst>
            <pc:docMk/>
            <pc:sldMk cId="2786461802" sldId="324"/>
            <ac:spMk id="8" creationId="{25B7C63B-F965-4D86-075D-62D6E093A9CD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48:19.883" v="313" actId="1076"/>
          <ac:spMkLst>
            <pc:docMk/>
            <pc:sldMk cId="2786461802" sldId="324"/>
            <ac:spMk id="9" creationId="{22A433C3-B621-2427-9FBA-D07A1E8DBB4A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3:47.109" v="395" actId="14100"/>
          <ac:spMkLst>
            <pc:docMk/>
            <pc:sldMk cId="2786461802" sldId="324"/>
            <ac:spMk id="10" creationId="{658543E0-6880-66C9-FB13-8ABA3F02AD54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8:37.649" v="319" actId="14100"/>
          <ac:spMkLst>
            <pc:docMk/>
            <pc:sldMk cId="2786461802" sldId="324"/>
            <ac:spMk id="15" creationId="{CB27C19A-5FBE-C7C7-3A7D-1C10611B6054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8:24.977" v="314" actId="1076"/>
          <ac:spMkLst>
            <pc:docMk/>
            <pc:sldMk cId="2786461802" sldId="324"/>
            <ac:spMk id="16" creationId="{A9332DEA-EDE4-1753-E688-06CAD5A136C7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8:29.196" v="316" actId="20577"/>
          <ac:spMkLst>
            <pc:docMk/>
            <pc:sldMk cId="2786461802" sldId="324"/>
            <ac:spMk id="17" creationId="{06C875D1-F113-B221-8BA3-D55162E091CC}"/>
          </ac:spMkLst>
        </pc:spChg>
        <pc:picChg chg="add del mod">
          <ac:chgData name="Elisa FAUCI [EKVY]" userId="S::elisa.fauci@ekovya.com::faefe7ae-0d45-4ed0-9168-4cefc9922871" providerId="AD" clId="Web-{520A447A-D3F2-C6FD-B0F3-363ED6FB8546}" dt="2023-11-09T09:28:59.185" v="109"/>
          <ac:picMkLst>
            <pc:docMk/>
            <pc:sldMk cId="2786461802" sldId="324"/>
            <ac:picMk id="4" creationId="{11496195-7577-89EE-D014-4BFB20A6CE83}"/>
          </ac:picMkLst>
        </pc:picChg>
        <pc:picChg chg="add del mod">
          <ac:chgData name="Elisa FAUCI [EKVY]" userId="S::elisa.fauci@ekovya.com::faefe7ae-0d45-4ed0-9168-4cefc9922871" providerId="AD" clId="Web-{520A447A-D3F2-C6FD-B0F3-363ED6FB8546}" dt="2023-11-09T09:29:27.952" v="119"/>
          <ac:picMkLst>
            <pc:docMk/>
            <pc:sldMk cId="2786461802" sldId="324"/>
            <ac:picMk id="12" creationId="{0CA75484-A831-2E64-A075-020E861220E6}"/>
          </ac:picMkLst>
        </pc:picChg>
        <pc:picChg chg="add mod">
          <ac:chgData name="Elisa FAUCI [EKVY]" userId="S::elisa.fauci@ekovya.com::faefe7ae-0d45-4ed0-9168-4cefc9922871" providerId="AD" clId="Web-{520A447A-D3F2-C6FD-B0F3-363ED6FB8546}" dt="2023-11-09T09:48:06.899" v="307" actId="14100"/>
          <ac:picMkLst>
            <pc:docMk/>
            <pc:sldMk cId="2786461802" sldId="324"/>
            <ac:picMk id="13" creationId="{D37101CA-CDD1-54CE-4454-EB2FB061495C}"/>
          </ac:picMkLst>
        </pc:picChg>
        <pc:cxnChg chg="add mod">
          <ac:chgData name="Elisa FAUCI [EKVY]" userId="S::elisa.fauci@ekovya.com::faefe7ae-0d45-4ed0-9168-4cefc9922871" providerId="AD" clId="Web-{520A447A-D3F2-C6FD-B0F3-363ED6FB8546}" dt="2023-11-09T09:49:20.369" v="329" actId="14100"/>
          <ac:cxnSpMkLst>
            <pc:docMk/>
            <pc:sldMk cId="2786461802" sldId="324"/>
            <ac:cxnSpMk id="19" creationId="{AA5FD562-A8CF-399D-FC5A-6A527DD6EFB8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0:22.855" v="344" actId="14100"/>
          <ac:cxnSpMkLst>
            <pc:docMk/>
            <pc:sldMk cId="2786461802" sldId="324"/>
            <ac:cxnSpMk id="20" creationId="{E4F1FBF1-4846-F3BD-C996-F84116B73ADA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0:56.449" v="351" actId="14100"/>
          <ac:cxnSpMkLst>
            <pc:docMk/>
            <pc:sldMk cId="2786461802" sldId="324"/>
            <ac:cxnSpMk id="21" creationId="{423F90D6-3FB2-612C-D72A-51387EFEC937}"/>
          </ac:cxnSpMkLst>
        </pc:cxnChg>
      </pc:sldChg>
      <pc:sldChg chg="addSp delSp modSp add replId">
        <pc:chgData name="Elisa FAUCI [EKVY]" userId="S::elisa.fauci@ekovya.com::faefe7ae-0d45-4ed0-9168-4cefc9922871" providerId="AD" clId="Web-{520A447A-D3F2-C6FD-B0F3-363ED6FB8546}" dt="2023-11-09T09:53:30.468" v="394" actId="14100"/>
        <pc:sldMkLst>
          <pc:docMk/>
          <pc:sldMk cId="963275911" sldId="325"/>
        </pc:sldMkLst>
        <pc:spChg chg="add del mod">
          <ac:chgData name="Elisa FAUCI [EKVY]" userId="S::elisa.fauci@ekovya.com::faefe7ae-0d45-4ed0-9168-4cefc9922871" providerId="AD" clId="Web-{520A447A-D3F2-C6FD-B0F3-363ED6FB8546}" dt="2023-11-09T09:05:31.748" v="9"/>
          <ac:spMkLst>
            <pc:docMk/>
            <pc:sldMk cId="963275911" sldId="325"/>
            <ac:spMk id="3" creationId="{D004A19F-D0FF-227B-C8B6-C5A7229C8309}"/>
          </ac:spMkLst>
        </pc:spChg>
        <pc:spChg chg="del">
          <ac:chgData name="Elisa FAUCI [EKVY]" userId="S::elisa.fauci@ekovya.com::faefe7ae-0d45-4ed0-9168-4cefc9922871" providerId="AD" clId="Web-{520A447A-D3F2-C6FD-B0F3-363ED6FB8546}" dt="2023-11-09T09:05:17.888" v="7"/>
          <ac:spMkLst>
            <pc:docMk/>
            <pc:sldMk cId="963275911" sldId="325"/>
            <ac:spMk id="7" creationId="{A315B206-44C5-DC39-F7B3-AA972E4AD181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1:45.247" v="361" actId="14100"/>
          <ac:spMkLst>
            <pc:docMk/>
            <pc:sldMk cId="963275911" sldId="325"/>
            <ac:spMk id="9" creationId="{C4E09615-04FE-775D-5F37-498005D8CA64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1:36.809" v="359" actId="14100"/>
          <ac:spMkLst>
            <pc:docMk/>
            <pc:sldMk cId="963275911" sldId="325"/>
            <ac:spMk id="10" creationId="{9C64A4F1-7478-F87C-DFB4-D71CD6EA6E68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3:26.421" v="392" actId="14100"/>
          <ac:spMkLst>
            <pc:docMk/>
            <pc:sldMk cId="963275911" sldId="325"/>
            <ac:spMk id="12" creationId="{98977451-DF9B-1C12-BF56-482F23C85981}"/>
          </ac:spMkLst>
        </pc:spChg>
        <pc:spChg chg="add">
          <ac:chgData name="Elisa FAUCI [EKVY]" userId="S::elisa.fauci@ekovya.com::faefe7ae-0d45-4ed0-9168-4cefc9922871" providerId="AD" clId="Web-{520A447A-D3F2-C6FD-B0F3-363ED6FB8546}" dt="2023-11-09T09:51:49.810" v="362"/>
          <ac:spMkLst>
            <pc:docMk/>
            <pc:sldMk cId="963275911" sldId="325"/>
            <ac:spMk id="14" creationId="{A214FB0E-71D2-8336-2E1B-2B4295000E38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2:10.076" v="369" actId="14100"/>
          <ac:spMkLst>
            <pc:docMk/>
            <pc:sldMk cId="963275911" sldId="325"/>
            <ac:spMk id="15" creationId="{27BC920B-B960-AA5E-1CDE-F6C8246F9A77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2:45.702" v="381" actId="1076"/>
          <ac:spMkLst>
            <pc:docMk/>
            <pc:sldMk cId="963275911" sldId="325"/>
            <ac:spMk id="16" creationId="{8840BFBA-33CE-F4B8-DDCF-A9AD1BF02A71}"/>
          </ac:spMkLst>
        </pc:spChg>
        <pc:picChg chg="add del mod">
          <ac:chgData name="Elisa FAUCI [EKVY]" userId="S::elisa.fauci@ekovya.com::faefe7ae-0d45-4ed0-9168-4cefc9922871" providerId="AD" clId="Web-{520A447A-D3F2-C6FD-B0F3-363ED6FB8546}" dt="2023-11-09T09:31:18.595" v="148"/>
          <ac:picMkLst>
            <pc:docMk/>
            <pc:sldMk cId="963275911" sldId="325"/>
            <ac:picMk id="5" creationId="{CE2FF51B-CA2C-4E14-43E8-5446D36B15D9}"/>
          </ac:picMkLst>
        </pc:picChg>
        <pc:picChg chg="add mod ord">
          <ac:chgData name="Elisa FAUCI [EKVY]" userId="S::elisa.fauci@ekovya.com::faefe7ae-0d45-4ed0-9168-4cefc9922871" providerId="AD" clId="Web-{520A447A-D3F2-C6FD-B0F3-363ED6FB8546}" dt="2023-11-09T09:51:27.809" v="355" actId="14100"/>
          <ac:picMkLst>
            <pc:docMk/>
            <pc:sldMk cId="963275911" sldId="325"/>
            <ac:picMk id="11" creationId="{0F86731F-203F-8B00-23D6-C83DF3A0FDA3}"/>
          </ac:picMkLst>
        </pc:picChg>
        <pc:cxnChg chg="add">
          <ac:chgData name="Elisa FAUCI [EKVY]" userId="S::elisa.fauci@ekovya.com::faefe7ae-0d45-4ed0-9168-4cefc9922871" providerId="AD" clId="Web-{520A447A-D3F2-C6FD-B0F3-363ED6FB8546}" dt="2023-11-09T09:52:54.530" v="382"/>
          <ac:cxnSpMkLst>
            <pc:docMk/>
            <pc:sldMk cId="963275911" sldId="325"/>
            <ac:cxnSpMk id="18" creationId="{F530B19B-139F-D869-41A8-D3A4EC5B0B47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3:10.968" v="389" actId="14100"/>
          <ac:cxnSpMkLst>
            <pc:docMk/>
            <pc:sldMk cId="963275911" sldId="325"/>
            <ac:cxnSpMk id="20" creationId="{C46C04B7-835B-D6DC-5E48-8825DDD0EA98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3:30.468" v="394" actId="14100"/>
          <ac:cxnSpMkLst>
            <pc:docMk/>
            <pc:sldMk cId="963275911" sldId="325"/>
            <ac:cxnSpMk id="21" creationId="{96507656-3C9E-2982-1047-BE93740060CC}"/>
          </ac:cxnSpMkLst>
        </pc:cxnChg>
      </pc:sldChg>
      <pc:sldChg chg="addSp delSp modSp new">
        <pc:chgData name="Elisa FAUCI [EKVY]" userId="S::elisa.fauci@ekovya.com::faefe7ae-0d45-4ed0-9168-4cefc9922871" providerId="AD" clId="Web-{520A447A-D3F2-C6FD-B0F3-363ED6FB8546}" dt="2023-11-09T09:58:19.131" v="476" actId="14100"/>
        <pc:sldMkLst>
          <pc:docMk/>
          <pc:sldMk cId="2398107454" sldId="326"/>
        </pc:sldMkLst>
        <pc:spChg chg="del">
          <ac:chgData name="Elisa FAUCI [EKVY]" userId="S::elisa.fauci@ekovya.com::faefe7ae-0d45-4ed0-9168-4cefc9922871" providerId="AD" clId="Web-{520A447A-D3F2-C6FD-B0F3-363ED6FB8546}" dt="2023-11-09T09:05:48.217" v="12"/>
          <ac:spMkLst>
            <pc:docMk/>
            <pc:sldMk cId="2398107454" sldId="326"/>
            <ac:spMk id="2" creationId="{82CB7A04-63E1-E7F1-33AF-63B0E852EEF4}"/>
          </ac:spMkLst>
        </pc:spChg>
        <pc:spChg chg="del">
          <ac:chgData name="Elisa FAUCI [EKVY]" userId="S::elisa.fauci@ekovya.com::faefe7ae-0d45-4ed0-9168-4cefc9922871" providerId="AD" clId="Web-{520A447A-D3F2-C6FD-B0F3-363ED6FB8546}" dt="2023-11-09T09:05:48.248" v="13"/>
          <ac:spMkLst>
            <pc:docMk/>
            <pc:sldMk cId="2398107454" sldId="326"/>
            <ac:spMk id="3" creationId="{55A4C96C-8A1A-3E6C-A8A4-1E9ADB6811AB}"/>
          </ac:spMkLst>
        </pc:spChg>
        <pc:spChg chg="del mod">
          <ac:chgData name="Elisa FAUCI [EKVY]" userId="S::elisa.fauci@ekovya.com::faefe7ae-0d45-4ed0-9168-4cefc9922871" providerId="AD" clId="Web-{520A447A-D3F2-C6FD-B0F3-363ED6FB8546}" dt="2023-11-09T09:06:21.749" v="21"/>
          <ac:spMkLst>
            <pc:docMk/>
            <pc:sldMk cId="2398107454" sldId="326"/>
            <ac:spMk id="4" creationId="{4FBDB341-E964-6AAF-679A-0ABCF5B57965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4:55.048" v="411" actId="1076"/>
          <ac:spMkLst>
            <pc:docMk/>
            <pc:sldMk cId="2398107454" sldId="326"/>
            <ac:spMk id="8" creationId="{F597D9EB-D526-ADF8-D05A-022004B88377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4:20.594" v="404" actId="14100"/>
          <ac:spMkLst>
            <pc:docMk/>
            <pc:sldMk cId="2398107454" sldId="326"/>
            <ac:spMk id="9" creationId="{2E7EAF9E-0CA4-F43E-D64E-D1026513487F}"/>
          </ac:spMkLst>
        </pc:spChg>
        <pc:spChg chg="add del mod">
          <ac:chgData name="Elisa FAUCI [EKVY]" userId="S::elisa.fauci@ekovya.com::faefe7ae-0d45-4ed0-9168-4cefc9922871" providerId="AD" clId="Web-{520A447A-D3F2-C6FD-B0F3-363ED6FB8546}" dt="2023-11-09T09:28:44.216" v="108"/>
          <ac:spMkLst>
            <pc:docMk/>
            <pc:sldMk cId="2398107454" sldId="326"/>
            <ac:spMk id="11" creationId="{78374563-EEC4-953C-9A66-BCF9E8C268C0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28:32.108" v="107" actId="1076"/>
          <ac:spMkLst>
            <pc:docMk/>
            <pc:sldMk cId="2398107454" sldId="326"/>
            <ac:spMk id="12" creationId="{28968C6D-C4D5-FD6D-C11F-A7CDED141BFA}"/>
          </ac:spMkLst>
        </pc:spChg>
        <pc:spChg chg="add mod ord">
          <ac:chgData name="Elisa FAUCI [EKVY]" userId="S::elisa.fauci@ekovya.com::faefe7ae-0d45-4ed0-9168-4cefc9922871" providerId="AD" clId="Web-{520A447A-D3F2-C6FD-B0F3-363ED6FB8546}" dt="2023-11-09T09:55:10.220" v="415" actId="14100"/>
          <ac:spMkLst>
            <pc:docMk/>
            <pc:sldMk cId="2398107454" sldId="326"/>
            <ac:spMk id="14" creationId="{4F3C2D86-488A-A1AB-5430-ABAE8AC24409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7:52.990" v="471" actId="14100"/>
          <ac:spMkLst>
            <pc:docMk/>
            <pc:sldMk cId="2398107454" sldId="326"/>
            <ac:spMk id="19" creationId="{61D553DE-620A-E60F-E584-9FD9AAE4936D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6:47.348" v="450" actId="1076"/>
          <ac:spMkLst>
            <pc:docMk/>
            <pc:sldMk cId="2398107454" sldId="326"/>
            <ac:spMk id="20" creationId="{25FA671C-B9A1-FB25-FD8B-9F1D033DA3D2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58:06.740" v="473" actId="14100"/>
          <ac:spMkLst>
            <pc:docMk/>
            <pc:sldMk cId="2398107454" sldId="326"/>
            <ac:spMk id="22" creationId="{1001FD7F-C549-1B2A-1AF1-8783C93A85E2}"/>
          </ac:spMkLst>
        </pc:spChg>
        <pc:picChg chg="add del mod">
          <ac:chgData name="Elisa FAUCI [EKVY]" userId="S::elisa.fauci@ekovya.com::faefe7ae-0d45-4ed0-9168-4cefc9922871" providerId="AD" clId="Web-{520A447A-D3F2-C6FD-B0F3-363ED6FB8546}" dt="2023-11-09T09:25:45.837" v="73"/>
          <ac:picMkLst>
            <pc:docMk/>
            <pc:sldMk cId="2398107454" sldId="326"/>
            <ac:picMk id="6" creationId="{AC263F2E-C50E-5190-1642-30095F09C944}"/>
          </ac:picMkLst>
        </pc:picChg>
        <pc:picChg chg="add del mod">
          <ac:chgData name="Elisa FAUCI [EKVY]" userId="S::elisa.fauci@ekovya.com::faefe7ae-0d45-4ed0-9168-4cefc9922871" providerId="AD" clId="Web-{520A447A-D3F2-C6FD-B0F3-363ED6FB8546}" dt="2023-11-09T09:33:49.770" v="178"/>
          <ac:picMkLst>
            <pc:docMk/>
            <pc:sldMk cId="2398107454" sldId="326"/>
            <ac:picMk id="10" creationId="{CAD829C4-325F-C022-545B-677720FCD266}"/>
          </ac:picMkLst>
        </pc:picChg>
        <pc:picChg chg="add del mod">
          <ac:chgData name="Elisa FAUCI [EKVY]" userId="S::elisa.fauci@ekovya.com::faefe7ae-0d45-4ed0-9168-4cefc9922871" providerId="AD" clId="Web-{520A447A-D3F2-C6FD-B0F3-363ED6FB8546}" dt="2023-11-09T09:35:57.210" v="193"/>
          <ac:picMkLst>
            <pc:docMk/>
            <pc:sldMk cId="2398107454" sldId="326"/>
            <ac:picMk id="13" creationId="{8F2B625A-95C7-35CF-0A35-83A6A2FF158E}"/>
          </ac:picMkLst>
        </pc:picChg>
        <pc:picChg chg="add mod">
          <ac:chgData name="Elisa FAUCI [EKVY]" userId="S::elisa.fauci@ekovya.com::faefe7ae-0d45-4ed0-9168-4cefc9922871" providerId="AD" clId="Web-{520A447A-D3F2-C6FD-B0F3-363ED6FB8546}" dt="2023-11-09T09:54:12.188" v="400" actId="1076"/>
          <ac:picMkLst>
            <pc:docMk/>
            <pc:sldMk cId="2398107454" sldId="326"/>
            <ac:picMk id="15" creationId="{051DF0B9-FB74-EBCF-8DEF-FF93CB489820}"/>
          </ac:picMkLst>
        </pc:picChg>
        <pc:cxnChg chg="add mod">
          <ac:chgData name="Elisa FAUCI [EKVY]" userId="S::elisa.fauci@ekovya.com::faefe7ae-0d45-4ed0-9168-4cefc9922871" providerId="AD" clId="Web-{520A447A-D3F2-C6FD-B0F3-363ED6FB8546}" dt="2023-11-09T09:54:38.970" v="408" actId="1076"/>
          <ac:cxnSpMkLst>
            <pc:docMk/>
            <pc:sldMk cId="2398107454" sldId="326"/>
            <ac:cxnSpMk id="17" creationId="{88E97026-E3A4-1A0E-7B77-B7BC7A932C4F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5:51.424" v="423" actId="14100"/>
          <ac:cxnSpMkLst>
            <pc:docMk/>
            <pc:sldMk cId="2398107454" sldId="326"/>
            <ac:cxnSpMk id="21" creationId="{ECBFE0E7-37CD-9899-03B8-9B564163734E}"/>
          </ac:cxnSpMkLst>
        </pc:cxnChg>
        <pc:cxnChg chg="add mod">
          <ac:chgData name="Elisa FAUCI [EKVY]" userId="S::elisa.fauci@ekovya.com::faefe7ae-0d45-4ed0-9168-4cefc9922871" providerId="AD" clId="Web-{520A447A-D3F2-C6FD-B0F3-363ED6FB8546}" dt="2023-11-09T09:58:19.131" v="476" actId="14100"/>
          <ac:cxnSpMkLst>
            <pc:docMk/>
            <pc:sldMk cId="2398107454" sldId="326"/>
            <ac:cxnSpMk id="23" creationId="{79D2DC52-E49D-1E89-512D-1A4E76A97629}"/>
          </ac:cxnSpMkLst>
        </pc:cxnChg>
      </pc:sldChg>
      <pc:sldChg chg="addSp delSp modSp add replId">
        <pc:chgData name="Elisa FAUCI [EKVY]" userId="S::elisa.fauci@ekovya.com::faefe7ae-0d45-4ed0-9168-4cefc9922871" providerId="AD" clId="Web-{520A447A-D3F2-C6FD-B0F3-363ED6FB8546}" dt="2023-11-09T09:43:34.580" v="258" actId="1076"/>
        <pc:sldMkLst>
          <pc:docMk/>
          <pc:sldMk cId="3448226980" sldId="327"/>
        </pc:sldMkLst>
        <pc:spChg chg="add del mod">
          <ac:chgData name="Elisa FAUCI [EKVY]" userId="S::elisa.fauci@ekovya.com::faefe7ae-0d45-4ed0-9168-4cefc9922871" providerId="AD" clId="Web-{520A447A-D3F2-C6FD-B0F3-363ED6FB8546}" dt="2023-11-09T09:11:12.130" v="32"/>
          <ac:spMkLst>
            <pc:docMk/>
            <pc:sldMk cId="3448226980" sldId="327"/>
            <ac:spMk id="3" creationId="{28F3C7D5-99C7-EF07-151B-3C3EA3C1DAC1}"/>
          </ac:spMkLst>
        </pc:spChg>
        <pc:spChg chg="del">
          <ac:chgData name="Elisa FAUCI [EKVY]" userId="S::elisa.fauci@ekovya.com::faefe7ae-0d45-4ed0-9168-4cefc9922871" providerId="AD" clId="Web-{520A447A-D3F2-C6FD-B0F3-363ED6FB8546}" dt="2023-11-09T09:11:08.646" v="31"/>
          <ac:spMkLst>
            <pc:docMk/>
            <pc:sldMk cId="3448226980" sldId="327"/>
            <ac:spMk id="7" creationId="{A315B206-44C5-DC39-F7B3-AA972E4AD181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3:34.377" v="257" actId="1076"/>
          <ac:spMkLst>
            <pc:docMk/>
            <pc:sldMk cId="3448226980" sldId="327"/>
            <ac:spMk id="9" creationId="{F39D4AC8-681C-2735-3A2F-4780251C38BC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3:04.298" v="244" actId="1076"/>
          <ac:spMkLst>
            <pc:docMk/>
            <pc:sldMk cId="3448226980" sldId="327"/>
            <ac:spMk id="10" creationId="{870DEFD2-CE91-A87C-8A59-C2A9905F3A06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3:15.955" v="250" actId="14100"/>
          <ac:spMkLst>
            <pc:docMk/>
            <pc:sldMk cId="3448226980" sldId="327"/>
            <ac:spMk id="11" creationId="{2D5AA80F-A8D0-D0BE-FEA9-0CB9417404E8}"/>
          </ac:spMkLst>
        </pc:spChg>
        <pc:spChg chg="add del mod">
          <ac:chgData name="Elisa FAUCI [EKVY]" userId="S::elisa.fauci@ekovya.com::faefe7ae-0d45-4ed0-9168-4cefc9922871" providerId="AD" clId="Web-{520A447A-D3F2-C6FD-B0F3-363ED6FB8546}" dt="2023-11-09T09:43:28.049" v="255"/>
          <ac:spMkLst>
            <pc:docMk/>
            <pc:sldMk cId="3448226980" sldId="327"/>
            <ac:spMk id="12" creationId="{E786229F-ECA9-219B-C2CC-C4AA720289C8}"/>
          </ac:spMkLst>
        </pc:spChg>
        <pc:spChg chg="add mod">
          <ac:chgData name="Elisa FAUCI [EKVY]" userId="S::elisa.fauci@ekovya.com::faefe7ae-0d45-4ed0-9168-4cefc9922871" providerId="AD" clId="Web-{520A447A-D3F2-C6FD-B0F3-363ED6FB8546}" dt="2023-11-09T09:43:34.580" v="258" actId="1076"/>
          <ac:spMkLst>
            <pc:docMk/>
            <pc:sldMk cId="3448226980" sldId="327"/>
            <ac:spMk id="13" creationId="{CCA9FF79-7263-E837-1DC7-C9888DCA636C}"/>
          </ac:spMkLst>
        </pc:spChg>
        <pc:picChg chg="add del mod">
          <ac:chgData name="Elisa FAUCI [EKVY]" userId="S::elisa.fauci@ekovya.com::faefe7ae-0d45-4ed0-9168-4cefc9922871" providerId="AD" clId="Web-{520A447A-D3F2-C6FD-B0F3-363ED6FB8546}" dt="2023-11-09T09:41:49.500" v="235"/>
          <ac:picMkLst>
            <pc:docMk/>
            <pc:sldMk cId="3448226980" sldId="327"/>
            <ac:picMk id="4" creationId="{4A09ACD8-77E9-B795-6D2B-75161D065366}"/>
          </ac:picMkLst>
        </pc:picChg>
        <pc:picChg chg="add mod">
          <ac:chgData name="Elisa FAUCI [EKVY]" userId="S::elisa.fauci@ekovya.com::faefe7ae-0d45-4ed0-9168-4cefc9922871" providerId="AD" clId="Web-{520A447A-D3F2-C6FD-B0F3-363ED6FB8546}" dt="2023-11-09T09:42:30.907" v="239" actId="1076"/>
          <ac:picMkLst>
            <pc:docMk/>
            <pc:sldMk cId="3448226980" sldId="327"/>
            <ac:picMk id="5" creationId="{9567B939-A14B-1CDD-175B-D427430A52B2}"/>
          </ac:picMkLst>
        </pc:picChg>
      </pc:sldChg>
      <pc:sldChg chg="addSp delSp modSp new">
        <pc:chgData name="Elisa FAUCI [EKVY]" userId="S::elisa.fauci@ekovya.com::faefe7ae-0d45-4ed0-9168-4cefc9922871" providerId="AD" clId="Web-{520A447A-D3F2-C6FD-B0F3-363ED6FB8546}" dt="2023-11-09T11:45:45.302" v="489"/>
        <pc:sldMkLst>
          <pc:docMk/>
          <pc:sldMk cId="3298231322" sldId="328"/>
        </pc:sldMkLst>
        <pc:spChg chg="del">
          <ac:chgData name="Elisa FAUCI [EKVY]" userId="S::elisa.fauci@ekovya.com::faefe7ae-0d45-4ed0-9168-4cefc9922871" providerId="AD" clId="Web-{520A447A-D3F2-C6FD-B0F3-363ED6FB8546}" dt="2023-11-09T11:43:57.423" v="478"/>
          <ac:spMkLst>
            <pc:docMk/>
            <pc:sldMk cId="3298231322" sldId="328"/>
            <ac:spMk id="2" creationId="{C1D32B33-526E-123E-803C-4B41FC78C9D8}"/>
          </ac:spMkLst>
        </pc:spChg>
        <pc:grpChg chg="add del mod">
          <ac:chgData name="Elisa FAUCI [EKVY]" userId="S::elisa.fauci@ekovya.com::faefe7ae-0d45-4ed0-9168-4cefc9922871" providerId="AD" clId="Web-{520A447A-D3F2-C6FD-B0F3-363ED6FB8546}" dt="2023-11-09T11:45:45.302" v="489"/>
          <ac:grpSpMkLst>
            <pc:docMk/>
            <pc:sldMk cId="3298231322" sldId="328"/>
            <ac:grpSpMk id="7" creationId="{31C0AE0A-71DF-14C9-C53F-4EB1C9D0C466}"/>
          </ac:grpSpMkLst>
        </pc:grpChg>
        <pc:picChg chg="add mod topLvl">
          <ac:chgData name="Elisa FAUCI [EKVY]" userId="S::elisa.fauci@ekovya.com::faefe7ae-0d45-4ed0-9168-4cefc9922871" providerId="AD" clId="Web-{520A447A-D3F2-C6FD-B0F3-363ED6FB8546}" dt="2023-11-09T11:45:45.302" v="489"/>
          <ac:picMkLst>
            <pc:docMk/>
            <pc:sldMk cId="3298231322" sldId="328"/>
            <ac:picMk id="5" creationId="{B0B955F4-5E59-EE46-561C-14436E0C38A7}"/>
          </ac:picMkLst>
        </pc:picChg>
        <pc:picChg chg="add mod topLvl">
          <ac:chgData name="Elisa FAUCI [EKVY]" userId="S::elisa.fauci@ekovya.com::faefe7ae-0d45-4ed0-9168-4cefc9922871" providerId="AD" clId="Web-{520A447A-D3F2-C6FD-B0F3-363ED6FB8546}" dt="2023-11-09T11:45:45.302" v="489"/>
          <ac:picMkLst>
            <pc:docMk/>
            <pc:sldMk cId="3298231322" sldId="328"/>
            <ac:picMk id="6" creationId="{75962E78-573D-F860-85E1-DBEC3BC29F2A}"/>
          </ac:picMkLst>
        </pc:picChg>
      </pc:sldChg>
    </pc:docChg>
  </pc:docChgLst>
  <pc:docChgLst>
    <pc:chgData name="Elisa FAUCI [EKVY]" userId="S::elisa.fauci@ekovya.com::faefe7ae-0d45-4ed0-9168-4cefc9922871" providerId="AD" clId="Web-{AE8679AD-D814-D91C-2E38-701D4A8482C9}"/>
    <pc:docChg chg="modSld">
      <pc:chgData name="Elisa FAUCI [EKVY]" userId="S::elisa.fauci@ekovya.com::faefe7ae-0d45-4ed0-9168-4cefc9922871" providerId="AD" clId="Web-{AE8679AD-D814-D91C-2E38-701D4A8482C9}" dt="2023-11-03T12:43:56.411" v="2" actId="14100"/>
      <pc:docMkLst>
        <pc:docMk/>
      </pc:docMkLst>
      <pc:sldChg chg="addSp modSp">
        <pc:chgData name="Elisa FAUCI [EKVY]" userId="S::elisa.fauci@ekovya.com::faefe7ae-0d45-4ed0-9168-4cefc9922871" providerId="AD" clId="Web-{AE8679AD-D814-D91C-2E38-701D4A8482C9}" dt="2023-11-03T12:43:56.411" v="2" actId="14100"/>
        <pc:sldMkLst>
          <pc:docMk/>
          <pc:sldMk cId="379072553" sldId="300"/>
        </pc:sldMkLst>
        <pc:picChg chg="add mod">
          <ac:chgData name="Elisa FAUCI [EKVY]" userId="S::elisa.fauci@ekovya.com::faefe7ae-0d45-4ed0-9168-4cefc9922871" providerId="AD" clId="Web-{AE8679AD-D814-D91C-2E38-701D4A8482C9}" dt="2023-11-03T12:43:56.411" v="2" actId="14100"/>
          <ac:picMkLst>
            <pc:docMk/>
            <pc:sldMk cId="379072553" sldId="300"/>
            <ac:picMk id="2" creationId="{1E91FDE1-DA32-2D2B-479D-CF132F049C36}"/>
          </ac:picMkLst>
        </pc:picChg>
      </pc:sldChg>
    </pc:docChg>
  </pc:docChgLst>
  <pc:docChgLst>
    <pc:chgData name="Elisa FAUCI [EKVY]" userId="S::elisa.fauci@ekovya.com::faefe7ae-0d45-4ed0-9168-4cefc9922871" providerId="AD" clId="Web-{24BCDE5F-67A0-5402-E513-1D45BE3F0482}"/>
    <pc:docChg chg="addSld modSld sldOrd">
      <pc:chgData name="Elisa FAUCI [EKVY]" userId="S::elisa.fauci@ekovya.com::faefe7ae-0d45-4ed0-9168-4cefc9922871" providerId="AD" clId="Web-{24BCDE5F-67A0-5402-E513-1D45BE3F0482}" dt="2023-11-03T10:46:50.504" v="153"/>
      <pc:docMkLst>
        <pc:docMk/>
      </pc:docMkLst>
      <pc:sldChg chg="addSp delSp modSp ord">
        <pc:chgData name="Elisa FAUCI [EKVY]" userId="S::elisa.fauci@ekovya.com::faefe7ae-0d45-4ed0-9168-4cefc9922871" providerId="AD" clId="Web-{24BCDE5F-67A0-5402-E513-1D45BE3F0482}" dt="2023-11-03T10:04:36.928" v="41" actId="1076"/>
        <pc:sldMkLst>
          <pc:docMk/>
          <pc:sldMk cId="55050089" sldId="293"/>
        </pc:sldMkLst>
        <pc:spChg chg="mod">
          <ac:chgData name="Elisa FAUCI [EKVY]" userId="S::elisa.fauci@ekovya.com::faefe7ae-0d45-4ed0-9168-4cefc9922871" providerId="AD" clId="Web-{24BCDE5F-67A0-5402-E513-1D45BE3F0482}" dt="2023-11-03T09:56:32.896" v="12" actId="1076"/>
          <ac:spMkLst>
            <pc:docMk/>
            <pc:sldMk cId="55050089" sldId="293"/>
            <ac:spMk id="2" creationId="{F1D758DF-1191-C307-E784-369E79F5177C}"/>
          </ac:spMkLst>
        </pc:spChg>
        <pc:spChg chg="add del mod">
          <ac:chgData name="Elisa FAUCI [EKVY]" userId="S::elisa.fauci@ekovya.com::faefe7ae-0d45-4ed0-9168-4cefc9922871" providerId="AD" clId="Web-{24BCDE5F-67A0-5402-E513-1D45BE3F0482}" dt="2023-11-03T10:00:16.372" v="22"/>
          <ac:spMkLst>
            <pc:docMk/>
            <pc:sldMk cId="55050089" sldId="293"/>
            <ac:spMk id="5" creationId="{C365F58A-6AF8-A870-2D4B-CB9907C17953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04:36.928" v="41" actId="1076"/>
          <ac:spMkLst>
            <pc:docMk/>
            <pc:sldMk cId="55050089" sldId="293"/>
            <ac:spMk id="7" creationId="{80EF3C9F-D463-4C88-8A0A-A40B72CD6755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03:05.316" v="40" actId="1076"/>
          <ac:spMkLst>
            <pc:docMk/>
            <pc:sldMk cId="55050089" sldId="293"/>
            <ac:spMk id="8" creationId="{7656B5DD-5C88-05A2-AA20-2215720AFCAD}"/>
          </ac:spMkLst>
        </pc:spChg>
        <pc:picChg chg="add del mod">
          <ac:chgData name="Elisa FAUCI [EKVY]" userId="S::elisa.fauci@ekovya.com::faefe7ae-0d45-4ed0-9168-4cefc9922871" providerId="AD" clId="Web-{24BCDE5F-67A0-5402-E513-1D45BE3F0482}" dt="2023-11-03T10:00:10.981" v="21"/>
          <ac:picMkLst>
            <pc:docMk/>
            <pc:sldMk cId="55050089" sldId="293"/>
            <ac:picMk id="3" creationId="{B6098F52-DEF7-03F7-6766-077FE01F0FA7}"/>
          </ac:picMkLst>
        </pc:picChg>
        <pc:picChg chg="add mod modCrop">
          <ac:chgData name="Elisa FAUCI [EKVY]" userId="S::elisa.fauci@ekovya.com::faefe7ae-0d45-4ed0-9168-4cefc9922871" providerId="AD" clId="Web-{24BCDE5F-67A0-5402-E513-1D45BE3F0482}" dt="2023-11-03T10:01:54.969" v="33" actId="1076"/>
          <ac:picMkLst>
            <pc:docMk/>
            <pc:sldMk cId="55050089" sldId="293"/>
            <ac:picMk id="6" creationId="{3410BC77-2607-354D-FD99-D562923308FC}"/>
          </ac:picMkLst>
        </pc:picChg>
      </pc:sldChg>
      <pc:sldChg chg="addSp delSp modSp">
        <pc:chgData name="Elisa FAUCI [EKVY]" userId="S::elisa.fauci@ekovya.com::faefe7ae-0d45-4ed0-9168-4cefc9922871" providerId="AD" clId="Web-{24BCDE5F-67A0-5402-E513-1D45BE3F0482}" dt="2023-11-03T10:07:05.026" v="54" actId="14100"/>
        <pc:sldMkLst>
          <pc:docMk/>
          <pc:sldMk cId="2800817104" sldId="294"/>
        </pc:sldMkLst>
        <pc:spChg chg="del">
          <ac:chgData name="Elisa FAUCI [EKVY]" userId="S::elisa.fauci@ekovya.com::faefe7ae-0d45-4ed0-9168-4cefc9922871" providerId="AD" clId="Web-{24BCDE5F-67A0-5402-E513-1D45BE3F0482}" dt="2023-11-03T10:05:39.086" v="44"/>
          <ac:spMkLst>
            <pc:docMk/>
            <pc:sldMk cId="2800817104" sldId="294"/>
            <ac:spMk id="2" creationId="{3AF1EC6D-5CFE-AE81-5C0B-5D0753C47023}"/>
          </ac:spMkLst>
        </pc:spChg>
        <pc:spChg chg="del mod">
          <ac:chgData name="Elisa FAUCI [EKVY]" userId="S::elisa.fauci@ekovya.com::faefe7ae-0d45-4ed0-9168-4cefc9922871" providerId="AD" clId="Web-{24BCDE5F-67A0-5402-E513-1D45BE3F0482}" dt="2023-11-03T10:05:39.070" v="43"/>
          <ac:spMkLst>
            <pc:docMk/>
            <pc:sldMk cId="2800817104" sldId="294"/>
            <ac:spMk id="3" creationId="{6A606316-DE68-73FA-1F05-64A80E9ECF4B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07:05.026" v="54" actId="14100"/>
          <ac:spMkLst>
            <pc:docMk/>
            <pc:sldMk cId="2800817104" sldId="294"/>
            <ac:spMk id="7" creationId="{AF87E2C9-F057-F9DD-23B8-1D1938F0076D}"/>
          </ac:spMkLst>
        </pc:spChg>
        <pc:picChg chg="add mod">
          <ac:chgData name="Elisa FAUCI [EKVY]" userId="S::elisa.fauci@ekovya.com::faefe7ae-0d45-4ed0-9168-4cefc9922871" providerId="AD" clId="Web-{24BCDE5F-67A0-5402-E513-1D45BE3F0482}" dt="2023-11-03T10:06:50.885" v="52" actId="14100"/>
          <ac:picMkLst>
            <pc:docMk/>
            <pc:sldMk cId="2800817104" sldId="294"/>
            <ac:picMk id="4" creationId="{BFA10BEE-6EB8-5B43-DF11-56DC06F967A4}"/>
          </ac:picMkLst>
        </pc:picChg>
      </pc:sldChg>
      <pc:sldChg chg="add replId">
        <pc:chgData name="Elisa FAUCI [EKVY]" userId="S::elisa.fauci@ekovya.com::faefe7ae-0d45-4ed0-9168-4cefc9922871" providerId="AD" clId="Web-{24BCDE5F-67A0-5402-E513-1D45BE3F0482}" dt="2023-11-03T10:07:11.136" v="55"/>
        <pc:sldMkLst>
          <pc:docMk/>
          <pc:sldMk cId="3804304659" sldId="295"/>
        </pc:sldMkLst>
      </pc:sldChg>
      <pc:sldChg chg="addSp delSp modSp add replId">
        <pc:chgData name="Elisa FAUCI [EKVY]" userId="S::elisa.fauci@ekovya.com::faefe7ae-0d45-4ed0-9168-4cefc9922871" providerId="AD" clId="Web-{24BCDE5F-67A0-5402-E513-1D45BE3F0482}" dt="2023-11-03T10:09:26.734" v="69" actId="14100"/>
        <pc:sldMkLst>
          <pc:docMk/>
          <pc:sldMk cId="2038992525" sldId="296"/>
        </pc:sldMkLst>
        <pc:spChg chg="mod">
          <ac:chgData name="Elisa FAUCI [EKVY]" userId="S::elisa.fauci@ekovya.com::faefe7ae-0d45-4ed0-9168-4cefc9922871" providerId="AD" clId="Web-{24BCDE5F-67A0-5402-E513-1D45BE3F0482}" dt="2023-11-03T10:09:26.734" v="69" actId="14100"/>
          <ac:spMkLst>
            <pc:docMk/>
            <pc:sldMk cId="2038992525" sldId="296"/>
            <ac:spMk id="7" creationId="{AF87E2C9-F057-F9DD-23B8-1D1938F0076D}"/>
          </ac:spMkLst>
        </pc:spChg>
        <pc:picChg chg="add mod ord">
          <ac:chgData name="Elisa FAUCI [EKVY]" userId="S::elisa.fauci@ekovya.com::faefe7ae-0d45-4ed0-9168-4cefc9922871" providerId="AD" clId="Web-{24BCDE5F-67A0-5402-E513-1D45BE3F0482}" dt="2023-11-03T10:09:06.187" v="66" actId="1076"/>
          <ac:picMkLst>
            <pc:docMk/>
            <pc:sldMk cId="2038992525" sldId="296"/>
            <ac:picMk id="2" creationId="{7CD820C9-1467-03A0-ED7C-D7F9260CF9F5}"/>
          </ac:picMkLst>
        </pc:picChg>
        <pc:picChg chg="del">
          <ac:chgData name="Elisa FAUCI [EKVY]" userId="S::elisa.fauci@ekovya.com::faefe7ae-0d45-4ed0-9168-4cefc9922871" providerId="AD" clId="Web-{24BCDE5F-67A0-5402-E513-1D45BE3F0482}" dt="2023-11-03T10:08:07.263" v="57"/>
          <ac:picMkLst>
            <pc:docMk/>
            <pc:sldMk cId="2038992525" sldId="296"/>
            <ac:picMk id="4" creationId="{BFA10BEE-6EB8-5B43-DF11-56DC06F967A4}"/>
          </ac:picMkLst>
        </pc:picChg>
      </pc:sldChg>
      <pc:sldChg chg="addSp delSp modSp add replId">
        <pc:chgData name="Elisa FAUCI [EKVY]" userId="S::elisa.fauci@ekovya.com::faefe7ae-0d45-4ed0-9168-4cefc9922871" providerId="AD" clId="Web-{24BCDE5F-67A0-5402-E513-1D45BE3F0482}" dt="2023-11-03T10:12:07.709" v="93" actId="20577"/>
        <pc:sldMkLst>
          <pc:docMk/>
          <pc:sldMk cId="1656645623" sldId="297"/>
        </pc:sldMkLst>
        <pc:spChg chg="add mod">
          <ac:chgData name="Elisa FAUCI [EKVY]" userId="S::elisa.fauci@ekovya.com::faefe7ae-0d45-4ed0-9168-4cefc9922871" providerId="AD" clId="Web-{24BCDE5F-67A0-5402-E513-1D45BE3F0482}" dt="2023-11-03T10:11:28.473" v="78" actId="1076"/>
          <ac:spMkLst>
            <pc:docMk/>
            <pc:sldMk cId="1656645623" sldId="297"/>
            <ac:spMk id="6" creationId="{40C1B203-00CC-D3A5-91DE-8B2012A651C2}"/>
          </ac:spMkLst>
        </pc:spChg>
        <pc:spChg chg="del">
          <ac:chgData name="Elisa FAUCI [EKVY]" userId="S::elisa.fauci@ekovya.com::faefe7ae-0d45-4ed0-9168-4cefc9922871" providerId="AD" clId="Web-{24BCDE5F-67A0-5402-E513-1D45BE3F0482}" dt="2023-11-03T10:09:47.298" v="72"/>
          <ac:spMkLst>
            <pc:docMk/>
            <pc:sldMk cId="1656645623" sldId="297"/>
            <ac:spMk id="7" creationId="{AF87E2C9-F057-F9DD-23B8-1D1938F0076D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11:41.958" v="81" actId="14100"/>
          <ac:spMkLst>
            <pc:docMk/>
            <pc:sldMk cId="1656645623" sldId="297"/>
            <ac:spMk id="9" creationId="{3A6D587C-98D0-E3AD-4408-74573946F192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12:07.709" v="93" actId="20577"/>
          <ac:spMkLst>
            <pc:docMk/>
            <pc:sldMk cId="1656645623" sldId="297"/>
            <ac:spMk id="10" creationId="{ACABB646-BC3D-929E-18D6-9A9A13C007D0}"/>
          </ac:spMkLst>
        </pc:spChg>
        <pc:picChg chg="del">
          <ac:chgData name="Elisa FAUCI [EKVY]" userId="S::elisa.fauci@ekovya.com::faefe7ae-0d45-4ed0-9168-4cefc9922871" providerId="AD" clId="Web-{24BCDE5F-67A0-5402-E513-1D45BE3F0482}" dt="2023-11-03T10:09:44.938" v="71"/>
          <ac:picMkLst>
            <pc:docMk/>
            <pc:sldMk cId="1656645623" sldId="297"/>
            <ac:picMk id="2" creationId="{7CD820C9-1467-03A0-ED7C-D7F9260CF9F5}"/>
          </ac:picMkLst>
        </pc:picChg>
        <pc:picChg chg="add mod">
          <ac:chgData name="Elisa FAUCI [EKVY]" userId="S::elisa.fauci@ekovya.com::faefe7ae-0d45-4ed0-9168-4cefc9922871" providerId="AD" clId="Web-{24BCDE5F-67A0-5402-E513-1D45BE3F0482}" dt="2023-11-03T10:11:05.222" v="76" actId="1076"/>
          <ac:picMkLst>
            <pc:docMk/>
            <pc:sldMk cId="1656645623" sldId="297"/>
            <ac:picMk id="3" creationId="{B79E30BC-1023-825C-0661-9D82DC938D81}"/>
          </ac:picMkLst>
        </pc:picChg>
      </pc:sldChg>
      <pc:sldChg chg="addSp delSp modSp add replId">
        <pc:chgData name="Elisa FAUCI [EKVY]" userId="S::elisa.fauci@ekovya.com::faefe7ae-0d45-4ed0-9168-4cefc9922871" providerId="AD" clId="Web-{24BCDE5F-67A0-5402-E513-1D45BE3F0482}" dt="2023-11-03T10:42:29.566" v="134" actId="14100"/>
        <pc:sldMkLst>
          <pc:docMk/>
          <pc:sldMk cId="2678867935" sldId="298"/>
        </pc:sldMkLst>
        <pc:spChg chg="del">
          <ac:chgData name="Elisa FAUCI [EKVY]" userId="S::elisa.fauci@ekovya.com::faefe7ae-0d45-4ed0-9168-4cefc9922871" providerId="AD" clId="Web-{24BCDE5F-67A0-5402-E513-1D45BE3F0482}" dt="2023-11-03T10:39:05.522" v="98"/>
          <ac:spMkLst>
            <pc:docMk/>
            <pc:sldMk cId="2678867935" sldId="298"/>
            <ac:spMk id="6" creationId="{40C1B203-00CC-D3A5-91DE-8B2012A651C2}"/>
          </ac:spMkLst>
        </pc:spChg>
        <pc:spChg chg="add del mod">
          <ac:chgData name="Elisa FAUCI [EKVY]" userId="S::elisa.fauci@ekovya.com::faefe7ae-0d45-4ed0-9168-4cefc9922871" providerId="AD" clId="Web-{24BCDE5F-67A0-5402-E513-1D45BE3F0482}" dt="2023-11-03T10:41:25.640" v="124"/>
          <ac:spMkLst>
            <pc:docMk/>
            <pc:sldMk cId="2678867935" sldId="298"/>
            <ac:spMk id="7" creationId="{57229BFB-0674-2353-0CFD-B4D96EBEA981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42:29.566" v="134" actId="14100"/>
          <ac:spMkLst>
            <pc:docMk/>
            <pc:sldMk cId="2678867935" sldId="298"/>
            <ac:spMk id="8" creationId="{A2D2514C-6A38-B991-CA34-724F0627CD02}"/>
          </ac:spMkLst>
        </pc:spChg>
        <pc:spChg chg="del">
          <ac:chgData name="Elisa FAUCI [EKVY]" userId="S::elisa.fauci@ekovya.com::faefe7ae-0d45-4ed0-9168-4cefc9922871" providerId="AD" clId="Web-{24BCDE5F-67A0-5402-E513-1D45BE3F0482}" dt="2023-11-03T10:12:29.819" v="96"/>
          <ac:spMkLst>
            <pc:docMk/>
            <pc:sldMk cId="2678867935" sldId="298"/>
            <ac:spMk id="9" creationId="{3A6D587C-98D0-E3AD-4408-74573946F192}"/>
          </ac:spMkLst>
        </pc:spChg>
        <pc:spChg chg="del">
          <ac:chgData name="Elisa FAUCI [EKVY]" userId="S::elisa.fauci@ekovya.com::faefe7ae-0d45-4ed0-9168-4cefc9922871" providerId="AD" clId="Web-{24BCDE5F-67A0-5402-E513-1D45BE3F0482}" dt="2023-11-03T10:12:27.475" v="95"/>
          <ac:spMkLst>
            <pc:docMk/>
            <pc:sldMk cId="2678867935" sldId="298"/>
            <ac:spMk id="10" creationId="{ACABB646-BC3D-929E-18D6-9A9A13C007D0}"/>
          </ac:spMkLst>
        </pc:spChg>
        <pc:picChg chg="add mod modCrop">
          <ac:chgData name="Elisa FAUCI [EKVY]" userId="S::elisa.fauci@ekovya.com::faefe7ae-0d45-4ed0-9168-4cefc9922871" providerId="AD" clId="Web-{24BCDE5F-67A0-5402-E513-1D45BE3F0482}" dt="2023-11-03T10:42:20.347" v="132" actId="1076"/>
          <ac:picMkLst>
            <pc:docMk/>
            <pc:sldMk cId="2678867935" sldId="298"/>
            <ac:picMk id="2" creationId="{F13C0767-FC09-B78A-B7A0-64C061C4534A}"/>
          </ac:picMkLst>
        </pc:picChg>
        <pc:picChg chg="del">
          <ac:chgData name="Elisa FAUCI [EKVY]" userId="S::elisa.fauci@ekovya.com::faefe7ae-0d45-4ed0-9168-4cefc9922871" providerId="AD" clId="Web-{24BCDE5F-67A0-5402-E513-1D45BE3F0482}" dt="2023-11-03T10:38:58.428" v="97"/>
          <ac:picMkLst>
            <pc:docMk/>
            <pc:sldMk cId="2678867935" sldId="298"/>
            <ac:picMk id="3" creationId="{B79E30BC-1023-825C-0661-9D82DC938D81}"/>
          </ac:picMkLst>
        </pc:picChg>
      </pc:sldChg>
      <pc:sldChg chg="addSp delSp modSp new">
        <pc:chgData name="Elisa FAUCI [EKVY]" userId="S::elisa.fauci@ekovya.com::faefe7ae-0d45-4ed0-9168-4cefc9922871" providerId="AD" clId="Web-{24BCDE5F-67A0-5402-E513-1D45BE3F0482}" dt="2023-11-03T10:46:08.111" v="150" actId="1076"/>
        <pc:sldMkLst>
          <pc:docMk/>
          <pc:sldMk cId="3301117658" sldId="299"/>
        </pc:sldMkLst>
        <pc:spChg chg="del">
          <ac:chgData name="Elisa FAUCI [EKVY]" userId="S::elisa.fauci@ekovya.com::faefe7ae-0d45-4ed0-9168-4cefc9922871" providerId="AD" clId="Web-{24BCDE5F-67A0-5402-E513-1D45BE3F0482}" dt="2023-11-03T10:44:29.355" v="138"/>
          <ac:spMkLst>
            <pc:docMk/>
            <pc:sldMk cId="3301117658" sldId="299"/>
            <ac:spMk id="2" creationId="{FCC86352-3AC0-F323-377F-59170743ACF6}"/>
          </ac:spMkLst>
        </pc:spChg>
        <pc:spChg chg="del">
          <ac:chgData name="Elisa FAUCI [EKVY]" userId="S::elisa.fauci@ekovya.com::faefe7ae-0d45-4ed0-9168-4cefc9922871" providerId="AD" clId="Web-{24BCDE5F-67A0-5402-E513-1D45BE3F0482}" dt="2023-11-03T10:42:43.895" v="135"/>
          <ac:spMkLst>
            <pc:docMk/>
            <pc:sldMk cId="3301117658" sldId="299"/>
            <ac:spMk id="3" creationId="{FF6EA911-2328-EC50-C58C-903D85319181}"/>
          </ac:spMkLst>
        </pc:spChg>
        <pc:spChg chg="del">
          <ac:chgData name="Elisa FAUCI [EKVY]" userId="S::elisa.fauci@ekovya.com::faefe7ae-0d45-4ed0-9168-4cefc9922871" providerId="AD" clId="Web-{24BCDE5F-67A0-5402-E513-1D45BE3F0482}" dt="2023-11-03T10:42:53.443" v="136"/>
          <ac:spMkLst>
            <pc:docMk/>
            <pc:sldMk cId="3301117658" sldId="299"/>
            <ac:spMk id="4" creationId="{7D11F2F6-2AF2-0CB3-6E3F-1BB22EF4CB87}"/>
          </ac:spMkLst>
        </pc:spChg>
        <pc:spChg chg="add mod">
          <ac:chgData name="Elisa FAUCI [EKVY]" userId="S::elisa.fauci@ekovya.com::faefe7ae-0d45-4ed0-9168-4cefc9922871" providerId="AD" clId="Web-{24BCDE5F-67A0-5402-E513-1D45BE3F0482}" dt="2023-11-03T10:46:08.111" v="150" actId="1076"/>
          <ac:spMkLst>
            <pc:docMk/>
            <pc:sldMk cId="3301117658" sldId="299"/>
            <ac:spMk id="9" creationId="{BF74AEC8-F79C-6CED-C814-3E1EC5F5CF58}"/>
          </ac:spMkLst>
        </pc:spChg>
        <pc:picChg chg="add del mod">
          <ac:chgData name="Elisa FAUCI [EKVY]" userId="S::elisa.fauci@ekovya.com::faefe7ae-0d45-4ed0-9168-4cefc9922871" providerId="AD" clId="Web-{24BCDE5F-67A0-5402-E513-1D45BE3F0482}" dt="2023-11-03T10:44:43.840" v="141"/>
          <ac:picMkLst>
            <pc:docMk/>
            <pc:sldMk cId="3301117658" sldId="299"/>
            <ac:picMk id="6" creationId="{581B18DE-1CB7-871A-B0A7-B2A68FF96D55}"/>
          </ac:picMkLst>
        </pc:picChg>
        <pc:picChg chg="add mod">
          <ac:chgData name="Elisa FAUCI [EKVY]" userId="S::elisa.fauci@ekovya.com::faefe7ae-0d45-4ed0-9168-4cefc9922871" providerId="AD" clId="Web-{24BCDE5F-67A0-5402-E513-1D45BE3F0482}" dt="2023-11-03T10:45:31.281" v="148" actId="1076"/>
          <ac:picMkLst>
            <pc:docMk/>
            <pc:sldMk cId="3301117658" sldId="299"/>
            <ac:picMk id="7" creationId="{32933A9F-B34D-CAF1-1C02-5261AB260790}"/>
          </ac:picMkLst>
        </pc:picChg>
      </pc:sldChg>
      <pc:sldChg chg="delSp add replId">
        <pc:chgData name="Elisa FAUCI [EKVY]" userId="S::elisa.fauci@ekovya.com::faefe7ae-0d45-4ed0-9168-4cefc9922871" providerId="AD" clId="Web-{24BCDE5F-67A0-5402-E513-1D45BE3F0482}" dt="2023-11-03T10:46:50.504" v="153"/>
        <pc:sldMkLst>
          <pc:docMk/>
          <pc:sldMk cId="379072553" sldId="300"/>
        </pc:sldMkLst>
        <pc:spChg chg="del">
          <ac:chgData name="Elisa FAUCI [EKVY]" userId="S::elisa.fauci@ekovya.com::faefe7ae-0d45-4ed0-9168-4cefc9922871" providerId="AD" clId="Web-{24BCDE5F-67A0-5402-E513-1D45BE3F0482}" dt="2023-11-03T10:46:50.504" v="153"/>
          <ac:spMkLst>
            <pc:docMk/>
            <pc:sldMk cId="379072553" sldId="300"/>
            <ac:spMk id="9" creationId="{BF74AEC8-F79C-6CED-C814-3E1EC5F5CF58}"/>
          </ac:spMkLst>
        </pc:spChg>
        <pc:picChg chg="del">
          <ac:chgData name="Elisa FAUCI [EKVY]" userId="S::elisa.fauci@ekovya.com::faefe7ae-0d45-4ed0-9168-4cefc9922871" providerId="AD" clId="Web-{24BCDE5F-67A0-5402-E513-1D45BE3F0482}" dt="2023-11-03T10:46:46.520" v="152"/>
          <ac:picMkLst>
            <pc:docMk/>
            <pc:sldMk cId="379072553" sldId="300"/>
            <ac:picMk id="7" creationId="{32933A9F-B34D-CAF1-1C02-5261AB260790}"/>
          </ac:picMkLst>
        </pc:picChg>
      </pc:sldChg>
    </pc:docChg>
  </pc:docChgLst>
  <pc:docChgLst>
    <pc:chgData name="Elisa FAUCI [EKVY]" userId="S::elisa.fauci@ekovya.com::faefe7ae-0d45-4ed0-9168-4cefc9922871" providerId="AD" clId="Web-{CF455B81-46ED-C25A-5182-532380487F22}"/>
    <pc:docChg chg="addSld delSld modSld">
      <pc:chgData name="Elisa FAUCI [EKVY]" userId="S::elisa.fauci@ekovya.com::faefe7ae-0d45-4ed0-9168-4cefc9922871" providerId="AD" clId="Web-{CF455B81-46ED-C25A-5182-532380487F22}" dt="2023-11-06T14:12:15.939" v="5"/>
      <pc:docMkLst>
        <pc:docMk/>
      </pc:docMkLst>
      <pc:sldChg chg="modSp">
        <pc:chgData name="Elisa FAUCI [EKVY]" userId="S::elisa.fauci@ekovya.com::faefe7ae-0d45-4ed0-9168-4cefc9922871" providerId="AD" clId="Web-{CF455B81-46ED-C25A-5182-532380487F22}" dt="2023-11-06T14:09:28.976" v="2" actId="1076"/>
        <pc:sldMkLst>
          <pc:docMk/>
          <pc:sldMk cId="209133462" sldId="304"/>
        </pc:sldMkLst>
        <pc:spChg chg="mod">
          <ac:chgData name="Elisa FAUCI [EKVY]" userId="S::elisa.fauci@ekovya.com::faefe7ae-0d45-4ed0-9168-4cefc9922871" providerId="AD" clId="Web-{CF455B81-46ED-C25A-5182-532380487F22}" dt="2023-11-06T13:54:43.091" v="1" actId="1076"/>
          <ac:spMkLst>
            <pc:docMk/>
            <pc:sldMk cId="209133462" sldId="304"/>
            <ac:spMk id="7" creationId="{80EF3C9F-D463-4C88-8A0A-A40B72CD6755}"/>
          </ac:spMkLst>
        </pc:spChg>
        <pc:grpChg chg="mod">
          <ac:chgData name="Elisa FAUCI [EKVY]" userId="S::elisa.fauci@ekovya.com::faefe7ae-0d45-4ed0-9168-4cefc9922871" providerId="AD" clId="Web-{CF455B81-46ED-C25A-5182-532380487F22}" dt="2023-11-06T14:09:28.976" v="2" actId="1076"/>
          <ac:grpSpMkLst>
            <pc:docMk/>
            <pc:sldMk cId="209133462" sldId="304"/>
            <ac:grpSpMk id="19" creationId="{496C8700-0C98-AC89-BB17-5C812B645E60}"/>
          </ac:grpSpMkLst>
        </pc:grpChg>
      </pc:sldChg>
      <pc:sldChg chg="new del mod modShow">
        <pc:chgData name="Elisa FAUCI [EKVY]" userId="S::elisa.fauci@ekovya.com::faefe7ae-0d45-4ed0-9168-4cefc9922871" providerId="AD" clId="Web-{CF455B81-46ED-C25A-5182-532380487F22}" dt="2023-11-06T14:12:15.939" v="5"/>
        <pc:sldMkLst>
          <pc:docMk/>
          <pc:sldMk cId="3027557756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28F70-A1E7-4142-AB9E-76470A461AE6}" type="datetimeFigureOut"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B9609-40DC-44BB-A30D-A5F28BB6B1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97D057A5-928A-482A-BE4E-EC303C83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410AF868-41F9-49DA-A203-8F4B1126E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658"/>
            <a:ext cx="9144000" cy="194728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DFC21-037E-4517-84B2-4220CE5DA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8857"/>
            <a:ext cx="9144000" cy="76360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683" y="136323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934363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12C2A7-068C-4517-B726-BBAA23B34551}"/>
              </a:ext>
            </a:extLst>
          </p:cNvPr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gradFill>
            <a:gsLst>
              <a:gs pos="0">
                <a:srgbClr val="6F9E2E"/>
              </a:gs>
              <a:gs pos="38000">
                <a:srgbClr val="52684D"/>
              </a:gs>
              <a:gs pos="100000">
                <a:srgbClr val="52684D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A457F2-6FE7-4357-9535-AC3E3082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2A2741-983F-48F1-8687-32B2ED804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4238EC-48EA-40EB-A638-D7CB33CB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73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1379B7-2170-4A16-8EAC-3F4C4B17B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BC72EA-2609-4D8C-AD8E-BECB34F4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50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B58C1E45-0516-4E72-8C26-1873C754F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676" b="43357"/>
          <a:stretch/>
        </p:blipFill>
        <p:spPr>
          <a:xfrm>
            <a:off x="-1" y="4714349"/>
            <a:ext cx="1851093" cy="214365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882C91F-F655-4F6A-BA7A-925B47B5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213" y="6106106"/>
            <a:ext cx="3733800" cy="500488"/>
          </a:xfrm>
          <a:prstGeom prst="rect">
            <a:avLst/>
          </a:prstGeom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23A0E633-EF03-4778-9CD7-936C54EE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E23467-099B-4DCD-9498-486B2BD939EC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E36B7B04-63C2-41E6-B30D-97B78443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3964A52D-CC42-4375-A5F1-8564EB22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3E3E79-6AE7-4E99-B417-E53FC8573CC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54A6B0BD-17F4-4549-B21F-8324C492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D722CBD-28A7-4B4E-A2D2-4ED99D243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6FA5AD-1A86-45FD-B350-4756F42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6BF573A7-B519-4021-8714-5EF3503A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E19ADF33-5063-40B5-85C4-E8D38BCC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EDD934A-CF8E-4463-AFBB-9899BB74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5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0D57E7C6-6F3E-4192-93CA-CCD0D6393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F745C50-C42A-48B4-BBC9-81A7C3DE2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25762"/>
            <a:ext cx="9144000" cy="17004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41" y="284462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625" y="5599894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97D057A5-928A-482A-BE4E-EC303C83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410AF868-41F9-49DA-A203-8F4B1126E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658"/>
            <a:ext cx="9144000" cy="194728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DFC21-037E-4517-84B2-4220CE5DA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8857"/>
            <a:ext cx="9144000" cy="76360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683" y="136323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934363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1F15DE2-3DD4-42DE-9725-5CF789FA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5232" r="28288"/>
          <a:stretch/>
        </p:blipFill>
        <p:spPr>
          <a:xfrm>
            <a:off x="7988909" y="-1"/>
            <a:ext cx="4203092" cy="3070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32AF8C-84EB-45C3-9A98-83E7D4A6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015"/>
            <a:ext cx="10515600" cy="798657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0605-1AC0-4BF8-B111-B042BE07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01"/>
            <a:ext cx="10515600" cy="351023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900B6-BDAA-4660-8504-2366D15F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F86DDD-4222-403E-9C46-599D578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C36A65-95BE-4AD7-BD0B-9D0FA735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E9A6692C-E117-4EDB-AC90-3E5592E9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2A33DC8-75AD-454D-974B-828D6A1A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017" r="-65" b="36450"/>
          <a:stretch/>
        </p:blipFill>
        <p:spPr>
          <a:xfrm>
            <a:off x="0" y="2499736"/>
            <a:ext cx="3476625" cy="43582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0613CD-2339-4B53-B236-D91F6737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516E0-F786-4929-9286-6ECD5A1C6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630D98-EC52-48BF-AD25-D403F2D1E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194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9859B427-60E9-44BE-92F1-4E8395CB3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AFF9F953-9E91-4A8A-B55B-376FB686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1A087C2-8F6E-478B-A17A-90563CB6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3537132D-20A4-4FDF-A759-E6A869E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12C2A7-068C-4517-B726-BBAA23B34551}"/>
              </a:ext>
            </a:extLst>
          </p:cNvPr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gradFill>
            <a:gsLst>
              <a:gs pos="0">
                <a:srgbClr val="6F9E2E"/>
              </a:gs>
              <a:gs pos="38000">
                <a:srgbClr val="52684D"/>
              </a:gs>
              <a:gs pos="100000">
                <a:srgbClr val="52684D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A457F2-6FE7-4357-9535-AC3E3082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2A2741-983F-48F1-8687-32B2ED804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4238EC-48EA-40EB-A638-D7CB33CB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73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1379B7-2170-4A16-8EAC-3F4C4B17B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BC72EA-2609-4D8C-AD8E-BECB34F4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50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B58C1E45-0516-4E72-8C26-1873C754F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676" b="43357"/>
          <a:stretch/>
        </p:blipFill>
        <p:spPr>
          <a:xfrm>
            <a:off x="-1" y="4714349"/>
            <a:ext cx="1851093" cy="214365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882C91F-F655-4F6A-BA7A-925B47B5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213" y="6106106"/>
            <a:ext cx="3733800" cy="500488"/>
          </a:xfrm>
          <a:prstGeom prst="rect">
            <a:avLst/>
          </a:prstGeom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23A0E633-EF03-4778-9CD7-936C54EE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E23467-099B-4DCD-9498-486B2BD939EC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E36B7B04-63C2-41E6-B30D-97B78443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3964A52D-CC42-4375-A5F1-8564EB22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3E3E79-6AE7-4E99-B417-E53FC8573CC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54A6B0BD-17F4-4549-B21F-8324C492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D722CBD-28A7-4B4E-A2D2-4ED99D243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6FA5AD-1A86-45FD-B350-4756F42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6BF573A7-B519-4021-8714-5EF3503A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E19ADF33-5063-40B5-85C4-E8D38BCC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EDD934A-CF8E-4463-AFBB-9899BB74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5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0D57E7C6-6F3E-4192-93CA-CCD0D6393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F745C50-C42A-48B4-BBC9-81A7C3DE2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25762"/>
            <a:ext cx="9144000" cy="17004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41" y="284462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625" y="5599894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1F15DE2-3DD4-42DE-9725-5CF789FA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5232" r="28288"/>
          <a:stretch/>
        </p:blipFill>
        <p:spPr>
          <a:xfrm>
            <a:off x="7988909" y="-1"/>
            <a:ext cx="4203092" cy="3070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32AF8C-84EB-45C3-9A98-83E7D4A6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015"/>
            <a:ext cx="10515600" cy="798657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0605-1AC0-4BF8-B111-B042BE07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01"/>
            <a:ext cx="10515600" cy="351023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900B6-BDAA-4660-8504-2366D15F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F86DDD-4222-403E-9C46-599D578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C36A65-95BE-4AD7-BD0B-9D0FA735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E9A6692C-E117-4EDB-AC90-3E5592E9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2A33DC8-75AD-454D-974B-828D6A1A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017" r="-65" b="36450"/>
          <a:stretch/>
        </p:blipFill>
        <p:spPr>
          <a:xfrm>
            <a:off x="0" y="2499736"/>
            <a:ext cx="3476625" cy="43582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0613CD-2339-4B53-B236-D91F6737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516E0-F786-4929-9286-6ECD5A1C6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630D98-EC52-48BF-AD25-D403F2D1E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194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9859B427-60E9-44BE-92F1-4E8395CB3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AFF9F953-9E91-4A8A-B55B-376FB686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1A087C2-8F6E-478B-A17A-90563CB6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3537132D-20A4-4FDF-A759-E6A869E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12C2A7-068C-4517-B726-BBAA23B34551}"/>
              </a:ext>
            </a:extLst>
          </p:cNvPr>
          <p:cNvSpPr/>
          <p:nvPr/>
        </p:nvSpPr>
        <p:spPr>
          <a:xfrm>
            <a:off x="0" y="5715000"/>
            <a:ext cx="12192000" cy="1143000"/>
          </a:xfrm>
          <a:prstGeom prst="rect">
            <a:avLst/>
          </a:prstGeom>
          <a:gradFill>
            <a:gsLst>
              <a:gs pos="0">
                <a:srgbClr val="6F9E2E"/>
              </a:gs>
              <a:gs pos="38000">
                <a:srgbClr val="52684D"/>
              </a:gs>
              <a:gs pos="100000">
                <a:srgbClr val="52684D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A457F2-6FE7-4357-9535-AC3E3082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2A2741-983F-48F1-8687-32B2ED804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D4238EC-48EA-40EB-A638-D7CB33CB3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73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1379B7-2170-4A16-8EAC-3F4C4B17B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BC72EA-2609-4D8C-AD8E-BECB34F4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504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B58C1E45-0516-4E72-8C26-1873C754F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676" b="43357"/>
          <a:stretch/>
        </p:blipFill>
        <p:spPr>
          <a:xfrm>
            <a:off x="-1" y="4714349"/>
            <a:ext cx="1851093" cy="214365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1882C91F-F655-4F6A-BA7A-925B47B5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213" y="6106106"/>
            <a:ext cx="3733800" cy="500488"/>
          </a:xfrm>
          <a:prstGeom prst="rect">
            <a:avLst/>
          </a:prstGeom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23A0E633-EF03-4778-9CD7-936C54EE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E23467-099B-4DCD-9498-486B2BD939EC}" type="datetimeFigureOut">
              <a:rPr lang="fr-FR" smtClean="0"/>
              <a:pPr/>
              <a:t>06/12/2023</a:t>
            </a:fld>
            <a:endParaRPr lang="fr-FR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E36B7B04-63C2-41E6-B30D-97B78443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3964A52D-CC42-4375-A5F1-8564EB22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3E3E79-6AE7-4E99-B417-E53FC8573CC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5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54A6B0BD-17F4-4549-B21F-8324C4921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D722CBD-28A7-4B4E-A2D2-4ED99D243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6FA5AD-1A86-45FD-B350-4756F42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6BF573A7-B519-4021-8714-5EF3503A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E19ADF33-5063-40B5-85C4-E8D38BCCA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EDD934A-CF8E-4463-AFBB-9899BB74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5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0D57E7C6-6F3E-4192-93CA-CCD0D6393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F745C50-C42A-48B4-BBC9-81A7C3DE2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25762"/>
            <a:ext cx="9144000" cy="17004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41" y="284462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625" y="5599894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bg>
      <p:bgPr>
        <a:gradFill flip="none" rotWithShape="1">
          <a:gsLst>
            <a:gs pos="0">
              <a:srgbClr val="6F9E2E"/>
            </a:gs>
            <a:gs pos="55000">
              <a:srgbClr val="52684D"/>
            </a:gs>
            <a:gs pos="100000">
              <a:srgbClr val="52684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97D057A5-928A-482A-BE4E-EC303C83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2" t="53459" r="33279" b="108"/>
          <a:stretch/>
        </p:blipFill>
        <p:spPr>
          <a:xfrm>
            <a:off x="8328273" y="-1"/>
            <a:ext cx="3863727" cy="3183767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410AF868-41F9-49DA-A203-8F4B1126E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5491" b="40405"/>
          <a:stretch/>
        </p:blipFill>
        <p:spPr>
          <a:xfrm>
            <a:off x="-3005" y="2770969"/>
            <a:ext cx="3863727" cy="40870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3D3A5A-00EF-4D18-8027-5A9FD6F8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7658"/>
            <a:ext cx="9144000" cy="194728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3DFC21-037E-4517-84B2-4220CE5DA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8857"/>
            <a:ext cx="9144000" cy="76360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02BC9ED8-E5E7-4F65-9BED-DD511EF9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683" y="136323"/>
            <a:ext cx="1774117" cy="194728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289CE732-FC41-4F72-8D27-203830DF9D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934363"/>
            <a:ext cx="4476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1F15DE2-3DD4-42DE-9725-5CF789FA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5232" r="28288"/>
          <a:stretch/>
        </p:blipFill>
        <p:spPr>
          <a:xfrm>
            <a:off x="7988909" y="-1"/>
            <a:ext cx="4203092" cy="30702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32AF8C-84EB-45C3-9A98-83E7D4A6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015"/>
            <a:ext cx="10515600" cy="798657"/>
          </a:xfrm>
        </p:spPr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40605-1AC0-4BF8-B111-B042BE07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701"/>
            <a:ext cx="10515600" cy="351023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F900B6-BDAA-4660-8504-2366D15F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F86DDD-4222-403E-9C46-599D57858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C36A65-95BE-4AD7-BD0B-9D0FA735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E9A6692C-E117-4EDB-AC90-3E5592E9A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12A33DC8-75AD-454D-974B-828D6A1AB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017" r="-65" b="36450"/>
          <a:stretch/>
        </p:blipFill>
        <p:spPr>
          <a:xfrm>
            <a:off x="0" y="2499736"/>
            <a:ext cx="3476625" cy="435826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0613CD-2339-4B53-B236-D91F6737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F9E2E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2516E0-F786-4929-9286-6ECD5A1C6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630D98-EC52-48BF-AD25-D403F2D1E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194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9859B427-60E9-44BE-92F1-4E8395CB3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1379" y="5100638"/>
            <a:ext cx="1379621" cy="1438274"/>
          </a:xfrm>
          <a:prstGeom prst="rect">
            <a:avLst/>
          </a:prstGeom>
        </p:spPr>
      </p:pic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AFF9F953-9E91-4A8A-B55B-376FB686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571625" cy="365125"/>
          </a:xfrm>
        </p:spPr>
        <p:txBody>
          <a:bodyPr/>
          <a:lstStyle/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1A087C2-8F6E-478B-A17A-90563CB6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19375" y="6356349"/>
            <a:ext cx="1847850" cy="365125"/>
          </a:xfrm>
        </p:spPr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3537132D-20A4-4FDF-A759-E6A869EE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6775" y="6356349"/>
            <a:ext cx="1379621" cy="365125"/>
          </a:xfrm>
        </p:spPr>
        <p:txBody>
          <a:bodyPr/>
          <a:lstStyle/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8DDDB8-473C-432E-B7C1-2337DFA4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F3E983-A0F5-47E5-B9AC-5BEA79F08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0EF4-1B91-4BA9-B8CF-28C29EC5C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23467-099B-4DCD-9498-486B2BD939EC}" type="datetimeFigureOut">
              <a:rPr lang="fr-FR" smtClean="0"/>
              <a:t>06/12/2023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6CD85-9A3D-4AC1-924E-74048296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A31D52-5B74-4F04-A839-CAD0C3492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3E79-6AE7-4E99-B417-E53FC8573C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74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49" r:id="rId13"/>
    <p:sldLayoutId id="2147483650" r:id="rId14"/>
    <p:sldLayoutId id="2147483652" r:id="rId15"/>
    <p:sldLayoutId id="2147483653" r:id="rId16"/>
    <p:sldLayoutId id="2147483654" r:id="rId17"/>
    <p:sldLayoutId id="2147483656" r:id="rId18"/>
  </p:sldLayoutIdLst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64A01-9E7D-BEF6-D991-C9A3F691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5357"/>
            <a:ext cx="9144000" cy="1983572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Calibri Light"/>
                <a:cs typeface="Calibri Light"/>
              </a:rPr>
              <a:t>CUSTOMIZING GUIDE</a:t>
            </a:r>
            <a:br>
              <a:rPr lang="en-US">
                <a:latin typeface="Roboto"/>
                <a:ea typeface="Calibri Light"/>
                <a:cs typeface="Calibri Light"/>
              </a:rPr>
            </a:br>
            <a:r>
              <a:rPr lang="en-US">
                <a:latin typeface="Roboto"/>
                <a:ea typeface="Calibri Light"/>
                <a:cs typeface="Calibri Light"/>
              </a:rPr>
              <a:t>WOOCOMMERCE</a:t>
            </a:r>
            <a:endParaRPr lang="en-US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213D5-633A-25C9-BF59-1CBE75963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001" y="5787655"/>
            <a:ext cx="5411256" cy="7178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latin typeface="Segoe UI"/>
                <a:ea typeface="Calibri"/>
                <a:cs typeface="Segoe UI"/>
              </a:rPr>
              <a:t>Responsible of Document: Olivier CHANTHASENG, Elisa FAUCI</a:t>
            </a:r>
            <a:endParaRPr lang="en-US" sz="1200">
              <a:latin typeface="Segoe UI"/>
              <a:ea typeface="Roboto"/>
              <a:cs typeface="Segoe UI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latin typeface="Segoe UI"/>
                <a:ea typeface="Calibri"/>
                <a:cs typeface="Segoe UI"/>
              </a:rPr>
              <a:t>Author:  Samira MHAMSA 02/11/2023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5565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AAF32-2ED2-B027-DF1C-6838124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10</a:t>
            </a:fld>
            <a:endParaRPr lang="fr-FR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96A370-D227-DABA-6683-437EC0710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23" y="1750298"/>
            <a:ext cx="8926285" cy="3208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D2514C-6A38-B991-CA34-724F0627CD02}"/>
              </a:ext>
            </a:extLst>
          </p:cNvPr>
          <p:cNvSpPr/>
          <p:nvPr/>
        </p:nvSpPr>
        <p:spPr>
          <a:xfrm>
            <a:off x="4069918" y="3123091"/>
            <a:ext cx="1202522" cy="232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1C349C-2AF0-57D7-ADF3-E5BBC79467AE}"/>
              </a:ext>
            </a:extLst>
          </p:cNvPr>
          <p:cNvCxnSpPr>
            <a:cxnSpLocks/>
          </p:cNvCxnSpPr>
          <p:nvPr/>
        </p:nvCxnSpPr>
        <p:spPr>
          <a:xfrm>
            <a:off x="2503588" y="1518931"/>
            <a:ext cx="1537856" cy="15972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212F41-B645-6A7B-38B7-330D200BEBA0}"/>
              </a:ext>
            </a:extLst>
          </p:cNvPr>
          <p:cNvSpPr txBox="1"/>
          <p:nvPr/>
        </p:nvSpPr>
        <p:spPr>
          <a:xfrm>
            <a:off x="405739" y="1088571"/>
            <a:ext cx="8030688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7- On the same page, scroll down and add general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informations</a:t>
            </a:r>
            <a:endParaRPr lang="en-US" sz="2000" dirty="0">
              <a:solidFill>
                <a:srgbClr val="FFFFFF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788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11</a:t>
            </a:fld>
            <a:endParaRPr lang="fr-FR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5CBD79-F5E8-7AA3-B525-27526EB1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17" y="1829802"/>
            <a:ext cx="8827324" cy="2881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74AEC8-F79C-6CED-C814-3E1EC5F5CF58}"/>
              </a:ext>
            </a:extLst>
          </p:cNvPr>
          <p:cNvSpPr/>
          <p:nvPr/>
        </p:nvSpPr>
        <p:spPr>
          <a:xfrm>
            <a:off x="3807595" y="3424694"/>
            <a:ext cx="1162937" cy="203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A2894-5325-D9E3-CAB9-274CEB53B0E2}"/>
              </a:ext>
            </a:extLst>
          </p:cNvPr>
          <p:cNvSpPr txBox="1"/>
          <p:nvPr/>
        </p:nvSpPr>
        <p:spPr>
          <a:xfrm>
            <a:off x="405739" y="1088571"/>
            <a:ext cx="390401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8- To add inventory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informations</a:t>
            </a:r>
            <a:endParaRPr lang="en-US" sz="2000">
              <a:solidFill>
                <a:srgbClr val="FFFFFF"/>
              </a:solidFill>
              <a:ea typeface="Roboto"/>
              <a:cs typeface="Roboto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77EE5A-5A6D-CB1B-A4AC-4ACE171D68A7}"/>
              </a:ext>
            </a:extLst>
          </p:cNvPr>
          <p:cNvCxnSpPr>
            <a:cxnSpLocks/>
          </p:cNvCxnSpPr>
          <p:nvPr/>
        </p:nvCxnSpPr>
        <p:spPr>
          <a:xfrm>
            <a:off x="2157224" y="1479347"/>
            <a:ext cx="1617024" cy="19534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/>
                <a:cs typeface="Roboto"/>
              </a:rPr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74037937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13</a:t>
            </a:fld>
            <a:endParaRPr lang="fr-F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0296DE-E5D6-0247-EFD5-DD95E147AA01}"/>
              </a:ext>
            </a:extLst>
          </p:cNvPr>
          <p:cNvGrpSpPr/>
          <p:nvPr/>
        </p:nvGrpSpPr>
        <p:grpSpPr>
          <a:xfrm>
            <a:off x="1276598" y="603662"/>
            <a:ext cx="9995064" cy="4225578"/>
            <a:chOff x="2840182" y="920337"/>
            <a:chExt cx="8876805" cy="3582332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0B58C30-F5EC-3334-6A80-D6A706127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0182" y="2008965"/>
              <a:ext cx="8876805" cy="24937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33C623-11EA-CA35-3C18-42733CAADD20}"/>
                </a:ext>
              </a:extLst>
            </p:cNvPr>
            <p:cNvSpPr/>
            <p:nvPr/>
          </p:nvSpPr>
          <p:spPr>
            <a:xfrm>
              <a:off x="9943180" y="3424695"/>
              <a:ext cx="1647847" cy="2328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C1693B-C7AF-233C-E107-0B07A0008646}"/>
                </a:ext>
              </a:extLst>
            </p:cNvPr>
            <p:cNvCxnSpPr>
              <a:cxnSpLocks/>
            </p:cNvCxnSpPr>
            <p:nvPr/>
          </p:nvCxnSpPr>
          <p:spPr>
            <a:xfrm>
              <a:off x="6966730" y="1350698"/>
              <a:ext cx="2952998" cy="21019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FED1AB-DBC6-4ADF-7698-DD2A4F3922A7}"/>
                </a:ext>
              </a:extLst>
            </p:cNvPr>
            <p:cNvSpPr txBox="1"/>
            <p:nvPr/>
          </p:nvSpPr>
          <p:spPr>
            <a:xfrm>
              <a:off x="5047012" y="920337"/>
              <a:ext cx="3904013" cy="3392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FFFF"/>
                  </a:solidFill>
                  <a:ea typeface="Roboto"/>
                  <a:cs typeface="Roboto"/>
                </a:rPr>
                <a:t>9- To </a:t>
              </a:r>
              <a:r>
                <a:rPr lang="en-US" sz="2000" dirty="0" err="1">
                  <a:solidFill>
                    <a:srgbClr val="FFFFFF"/>
                  </a:solidFill>
                  <a:ea typeface="Roboto"/>
                  <a:cs typeface="Roboto"/>
                </a:rPr>
                <a:t>clic</a:t>
              </a:r>
              <a:r>
                <a:rPr lang="en-US" sz="2000" dirty="0">
                  <a:solidFill>
                    <a:srgbClr val="FFFFFF"/>
                  </a:solidFill>
                  <a:ea typeface="Roboto"/>
                  <a:cs typeface="Roboto"/>
                </a:rPr>
                <a:t> on "set product image"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14</a:t>
            </a:fld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ED1AB-DBC6-4ADF-7698-DD2A4F3922A7}"/>
              </a:ext>
            </a:extLst>
          </p:cNvPr>
          <p:cNvSpPr txBox="1"/>
          <p:nvPr/>
        </p:nvSpPr>
        <p:spPr>
          <a:xfrm>
            <a:off x="5047012" y="920337"/>
            <a:ext cx="390401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11-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 on "select files"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4CB8DDE-7FCF-0BB5-5C14-C689BFA8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91286"/>
            <a:ext cx="6096000" cy="24754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33C623-11EA-CA35-3C18-42733CAADD20}"/>
              </a:ext>
            </a:extLst>
          </p:cNvPr>
          <p:cNvSpPr/>
          <p:nvPr/>
        </p:nvSpPr>
        <p:spPr>
          <a:xfrm>
            <a:off x="5826401" y="3612721"/>
            <a:ext cx="588964" cy="1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C1693B-C7AF-233C-E107-0B07A0008646}"/>
              </a:ext>
            </a:extLst>
          </p:cNvPr>
          <p:cNvCxnSpPr>
            <a:cxnSpLocks/>
          </p:cNvCxnSpPr>
          <p:nvPr/>
        </p:nvCxnSpPr>
        <p:spPr>
          <a:xfrm flipH="1">
            <a:off x="6198793" y="1340802"/>
            <a:ext cx="767937" cy="21712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E98305-4C64-9814-2499-6C80271067A8}"/>
              </a:ext>
            </a:extLst>
          </p:cNvPr>
          <p:cNvSpPr txBox="1"/>
          <p:nvPr/>
        </p:nvSpPr>
        <p:spPr>
          <a:xfrm>
            <a:off x="425531" y="920337"/>
            <a:ext cx="390401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10-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 on "upload  files"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9F385B-8F32-31C8-1EBD-9FC17AC9EBE9}"/>
              </a:ext>
            </a:extLst>
          </p:cNvPr>
          <p:cNvCxnSpPr>
            <a:cxnSpLocks/>
          </p:cNvCxnSpPr>
          <p:nvPr/>
        </p:nvCxnSpPr>
        <p:spPr>
          <a:xfrm>
            <a:off x="2018678" y="1350698"/>
            <a:ext cx="1062842" cy="10331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705A605-985C-6D8A-F32B-F44B7F50D785}"/>
              </a:ext>
            </a:extLst>
          </p:cNvPr>
          <p:cNvSpPr/>
          <p:nvPr/>
        </p:nvSpPr>
        <p:spPr>
          <a:xfrm>
            <a:off x="3045595" y="2336123"/>
            <a:ext cx="588964" cy="183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15</a:t>
            </a:fld>
            <a:endParaRPr lang="fr-FR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CB92CD-93D1-4902-95F8-5F38688A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39977"/>
            <a:ext cx="8629402" cy="43113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C34840-D5E5-F444-5FAE-D3D1FCE99691}"/>
              </a:ext>
            </a:extLst>
          </p:cNvPr>
          <p:cNvCxnSpPr>
            <a:cxnSpLocks/>
          </p:cNvCxnSpPr>
          <p:nvPr/>
        </p:nvCxnSpPr>
        <p:spPr>
          <a:xfrm flipV="1">
            <a:off x="7036004" y="3700031"/>
            <a:ext cx="3338945" cy="16486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F964C-8287-A918-8A28-86667E638423}"/>
              </a:ext>
            </a:extLst>
          </p:cNvPr>
          <p:cNvCxnSpPr>
            <a:cxnSpLocks/>
          </p:cNvCxnSpPr>
          <p:nvPr/>
        </p:nvCxnSpPr>
        <p:spPr>
          <a:xfrm flipV="1">
            <a:off x="3829666" y="3591175"/>
            <a:ext cx="3150919" cy="162890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BE819C-9249-16DF-6C9F-9063CA9694B7}"/>
              </a:ext>
            </a:extLst>
          </p:cNvPr>
          <p:cNvCxnSpPr>
            <a:cxnSpLocks/>
          </p:cNvCxnSpPr>
          <p:nvPr/>
        </p:nvCxnSpPr>
        <p:spPr>
          <a:xfrm flipV="1">
            <a:off x="8342290" y="4867771"/>
            <a:ext cx="2418608" cy="1233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44AF61-2E43-BD09-7F5A-1D1866FC7230}"/>
              </a:ext>
            </a:extLst>
          </p:cNvPr>
          <p:cNvSpPr txBox="1"/>
          <p:nvPr/>
        </p:nvSpPr>
        <p:spPr>
          <a:xfrm>
            <a:off x="1989116" y="5254830"/>
            <a:ext cx="3280558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13 -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 on "upload  files"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7EEC7A-999C-B1C3-583B-08E7632A0B41}"/>
              </a:ext>
            </a:extLst>
          </p:cNvPr>
          <p:cNvSpPr txBox="1"/>
          <p:nvPr/>
        </p:nvSpPr>
        <p:spPr>
          <a:xfrm>
            <a:off x="5749635" y="5383480"/>
            <a:ext cx="290450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14 - To add "keys word"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CEBBAD-74C9-E351-F692-CF9794BE52FB}"/>
              </a:ext>
            </a:extLst>
          </p:cNvPr>
          <p:cNvSpPr txBox="1"/>
          <p:nvPr/>
        </p:nvSpPr>
        <p:spPr>
          <a:xfrm>
            <a:off x="6432466" y="6095999"/>
            <a:ext cx="405245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15 -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 on "set product image"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F8B2A2-94E7-C072-06A4-EA6DF44BCE17}"/>
              </a:ext>
            </a:extLst>
          </p:cNvPr>
          <p:cNvSpPr/>
          <p:nvPr/>
        </p:nvSpPr>
        <p:spPr>
          <a:xfrm>
            <a:off x="10527050" y="3543448"/>
            <a:ext cx="925431" cy="312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5306FF-F8CF-B949-21C4-4ABD89F086AC}"/>
              </a:ext>
            </a:extLst>
          </p:cNvPr>
          <p:cNvSpPr/>
          <p:nvPr/>
        </p:nvSpPr>
        <p:spPr>
          <a:xfrm>
            <a:off x="10774452" y="4632019"/>
            <a:ext cx="786886" cy="193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D46D3C-3D16-7D00-D378-05986AABCFE1}"/>
              </a:ext>
            </a:extLst>
          </p:cNvPr>
          <p:cNvSpPr/>
          <p:nvPr/>
        </p:nvSpPr>
        <p:spPr>
          <a:xfrm>
            <a:off x="3758115" y="1118902"/>
            <a:ext cx="658237" cy="213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3EAD1C-7BA8-93AD-EF0F-22FEDFC66AAD}"/>
              </a:ext>
            </a:extLst>
          </p:cNvPr>
          <p:cNvCxnSpPr>
            <a:cxnSpLocks/>
          </p:cNvCxnSpPr>
          <p:nvPr/>
        </p:nvCxnSpPr>
        <p:spPr>
          <a:xfrm flipV="1">
            <a:off x="2246288" y="1275486"/>
            <a:ext cx="1488374" cy="8174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DE906C-A1DE-00CA-3D44-EBE7351599E0}"/>
              </a:ext>
            </a:extLst>
          </p:cNvPr>
          <p:cNvSpPr txBox="1"/>
          <p:nvPr/>
        </p:nvSpPr>
        <p:spPr>
          <a:xfrm>
            <a:off x="138544" y="2167245"/>
            <a:ext cx="2914403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12 - Go on "media library"</a:t>
            </a:r>
          </a:p>
        </p:txBody>
      </p:sp>
    </p:spTree>
    <p:extLst>
      <p:ext uri="{BB962C8B-B14F-4D97-AF65-F5344CB8AC3E}">
        <p14:creationId xmlns:p14="http://schemas.microsoft.com/office/powerpoint/2010/main" val="38637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/>
                <a:cs typeface="Roboto"/>
              </a:rPr>
              <a:t>Add tags</a:t>
            </a:r>
          </a:p>
        </p:txBody>
      </p:sp>
    </p:spTree>
    <p:extLst>
      <p:ext uri="{BB962C8B-B14F-4D97-AF65-F5344CB8AC3E}">
        <p14:creationId xmlns:p14="http://schemas.microsoft.com/office/powerpoint/2010/main" val="310687107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17</a:t>
            </a:fld>
            <a:endParaRPr lang="fr-FR"/>
          </a:p>
        </p:txBody>
      </p:sp>
      <p:pic>
        <p:nvPicPr>
          <p:cNvPr id="2" name="Picture 1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2CD450B7-DB61-B52B-BBA6-0347B5DC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42" y="623850"/>
            <a:ext cx="9223168" cy="3709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33C623-11EA-CA35-3C18-42733CAADD20}"/>
              </a:ext>
            </a:extLst>
          </p:cNvPr>
          <p:cNvSpPr/>
          <p:nvPr/>
        </p:nvSpPr>
        <p:spPr>
          <a:xfrm>
            <a:off x="9066762" y="3469330"/>
            <a:ext cx="1134166" cy="184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C5EE06-BD8C-EF71-F217-FB4E6BCC9954}"/>
              </a:ext>
            </a:extLst>
          </p:cNvPr>
          <p:cNvCxnSpPr>
            <a:cxnSpLocks/>
          </p:cNvCxnSpPr>
          <p:nvPr/>
        </p:nvCxnSpPr>
        <p:spPr>
          <a:xfrm flipV="1">
            <a:off x="5390659" y="3627218"/>
            <a:ext cx="3703224" cy="19513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E4472D-A73B-A9FA-24FC-659E9ACF169B}"/>
              </a:ext>
            </a:extLst>
          </p:cNvPr>
          <p:cNvSpPr txBox="1"/>
          <p:nvPr/>
        </p:nvSpPr>
        <p:spPr>
          <a:xfrm>
            <a:off x="3894934" y="5626153"/>
            <a:ext cx="288787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16 - To add some tags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D389DA-FF73-DC22-28C6-E3D43126104B}"/>
              </a:ext>
            </a:extLst>
          </p:cNvPr>
          <p:cNvSpPr txBox="1"/>
          <p:nvPr/>
        </p:nvSpPr>
        <p:spPr>
          <a:xfrm>
            <a:off x="7062121" y="5654604"/>
            <a:ext cx="3297312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ea typeface="Roboto"/>
                <a:cs typeface="Roboto"/>
              </a:rPr>
              <a:t>17 – To </a:t>
            </a:r>
            <a:r>
              <a:rPr lang="en-US" sz="200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 on "add" tag 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396C96-A21E-BE78-170B-82434C05626C}"/>
              </a:ext>
            </a:extLst>
          </p:cNvPr>
          <p:cNvCxnSpPr>
            <a:cxnSpLocks/>
          </p:cNvCxnSpPr>
          <p:nvPr/>
        </p:nvCxnSpPr>
        <p:spPr>
          <a:xfrm flipV="1">
            <a:off x="8511162" y="3716182"/>
            <a:ext cx="1819045" cy="19394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5246-0BA7-A31A-5251-97200C801059}"/>
              </a:ext>
            </a:extLst>
          </p:cNvPr>
          <p:cNvSpPr/>
          <p:nvPr/>
        </p:nvSpPr>
        <p:spPr>
          <a:xfrm>
            <a:off x="10241465" y="3469328"/>
            <a:ext cx="261863" cy="195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/>
                <a:cs typeface="Roboto"/>
              </a:rPr>
              <a:t>Add </a:t>
            </a:r>
            <a:r>
              <a:rPr lang="en-US" sz="3200" b="1" dirty="0" err="1">
                <a:solidFill>
                  <a:schemeClr val="bg1"/>
                </a:solidFill>
                <a:ea typeface="Roboto"/>
                <a:cs typeface="Roboto"/>
              </a:rPr>
              <a:t>categorie</a:t>
            </a:r>
          </a:p>
        </p:txBody>
      </p:sp>
    </p:spTree>
    <p:extLst>
      <p:ext uri="{BB962C8B-B14F-4D97-AF65-F5344CB8AC3E}">
        <p14:creationId xmlns:p14="http://schemas.microsoft.com/office/powerpoint/2010/main" val="29753009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19</a:t>
            </a:fld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CE10F1-FAE7-991C-B3ED-7F3DC34EE097}"/>
              </a:ext>
            </a:extLst>
          </p:cNvPr>
          <p:cNvGrpSpPr/>
          <p:nvPr/>
        </p:nvGrpSpPr>
        <p:grpSpPr>
          <a:xfrm>
            <a:off x="2315690" y="1020971"/>
            <a:ext cx="9312232" cy="3925407"/>
            <a:chOff x="781793" y="2218400"/>
            <a:chExt cx="8362207" cy="332174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24E9C37-D989-D702-5FCD-6D65DAA12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793" y="2218400"/>
              <a:ext cx="8362207" cy="33217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8B0AE-1D84-2E8E-2636-BA6CEDDEEDE3}"/>
                </a:ext>
              </a:extLst>
            </p:cNvPr>
            <p:cNvSpPr/>
            <p:nvPr/>
          </p:nvSpPr>
          <p:spPr>
            <a:xfrm>
              <a:off x="7449362" y="3889812"/>
              <a:ext cx="1548884" cy="2328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33C623-11EA-CA35-3C18-42733CAADD20}"/>
                </a:ext>
              </a:extLst>
            </p:cNvPr>
            <p:cNvSpPr/>
            <p:nvPr/>
          </p:nvSpPr>
          <p:spPr>
            <a:xfrm>
              <a:off x="7548325" y="4325241"/>
              <a:ext cx="1390547" cy="9453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01EB3-F698-6413-8907-0E64F389EDE2}"/>
              </a:ext>
            </a:extLst>
          </p:cNvPr>
          <p:cNvCxnSpPr>
            <a:cxnSpLocks/>
          </p:cNvCxnSpPr>
          <p:nvPr/>
        </p:nvCxnSpPr>
        <p:spPr>
          <a:xfrm flipV="1">
            <a:off x="6710072" y="3884415"/>
            <a:ext cx="3026369" cy="18800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699B4F-E04D-CBC8-0031-6F21F3EC2533}"/>
              </a:ext>
            </a:extLst>
          </p:cNvPr>
          <p:cNvSpPr txBox="1"/>
          <p:nvPr/>
        </p:nvSpPr>
        <p:spPr>
          <a:xfrm>
            <a:off x="3459505" y="5537088"/>
            <a:ext cx="2996733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18 – To select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categorie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10843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64A01-9E7D-BEF6-D991-C9A3F691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chemeClr val="bg2">
                    <a:lumMod val="75000"/>
                  </a:schemeClr>
                </a:solidFill>
                <a:latin typeface="Calibri Light"/>
                <a:ea typeface="Calibri Light"/>
                <a:cs typeface="Calibri Light"/>
              </a:rPr>
              <a:t>SUMMARY</a:t>
            </a:r>
            <a:endParaRPr lang="en-US">
              <a:solidFill>
                <a:schemeClr val="bg2">
                  <a:lumMod val="75000"/>
                </a:schemeClr>
              </a:solidFill>
              <a:ea typeface="Roboto"/>
              <a:cs typeface="Roboto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7F11B5-7DA0-A551-37D1-B12622A8C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009" y="1239178"/>
            <a:ext cx="9753599" cy="51672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How to create a product sheet</a:t>
            </a:r>
            <a:endParaRPr lang="en-US" sz="1400">
              <a:latin typeface="Arial"/>
              <a:ea typeface="Calibri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Category creation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Promotion code creation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Apply promotions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VAT management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Email personalization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Bundle creation procedure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Cross-sell creation procedure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Customer account creation/validation procedure</a:t>
            </a:r>
            <a:endParaRPr lang="en-US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Ordering a product on </a:t>
            </a:r>
            <a:r>
              <a:rPr lang="en-US" sz="1400" err="1">
                <a:ea typeface="+mn-lt"/>
                <a:cs typeface="+mn-lt"/>
              </a:rPr>
              <a:t>Ekovya</a:t>
            </a:r>
            <a:endParaRPr lang="en-US" err="1">
              <a:ea typeface="Roboto"/>
              <a:cs typeface="Roboto"/>
            </a:endParaRPr>
          </a:p>
          <a:p>
            <a:pPr marL="342900" indent="-342900">
              <a:buAutoNum type="arabicPeriod"/>
            </a:pPr>
            <a:r>
              <a:rPr lang="en-US" sz="1400">
                <a:ea typeface="+mn-lt"/>
                <a:cs typeface="+mn-lt"/>
              </a:rPr>
              <a:t>Product search and addition to basket</a:t>
            </a:r>
            <a:endParaRPr lang="en-US">
              <a:ea typeface="Roboto"/>
              <a:cs typeface="Roboto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82886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Roboto"/>
                <a:cs typeface="Roboto"/>
              </a:rPr>
              <a:t>2- Add new </a:t>
            </a:r>
            <a:r>
              <a:rPr lang="en-US" sz="3200" b="1" dirty="0" err="1">
                <a:solidFill>
                  <a:schemeClr val="bg1"/>
                </a:solidFill>
                <a:ea typeface="Roboto"/>
                <a:cs typeface="Roboto"/>
              </a:rPr>
              <a:t>categorie</a:t>
            </a:r>
            <a:endParaRPr lang="en-US" sz="3200" b="1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4764169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21</a:t>
            </a:fld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CE10F1-FAE7-991C-B3ED-7F3DC34EE097}"/>
              </a:ext>
            </a:extLst>
          </p:cNvPr>
          <p:cNvGrpSpPr/>
          <p:nvPr/>
        </p:nvGrpSpPr>
        <p:grpSpPr>
          <a:xfrm>
            <a:off x="2315690" y="1020971"/>
            <a:ext cx="9312232" cy="3934549"/>
            <a:chOff x="781793" y="2218400"/>
            <a:chExt cx="8362207" cy="3329481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24E9C37-D989-D702-5FCD-6D65DAA12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793" y="2218400"/>
              <a:ext cx="8362207" cy="33217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C8B0AE-1D84-2E8E-2636-BA6CEDDEEDE3}"/>
                </a:ext>
              </a:extLst>
            </p:cNvPr>
            <p:cNvSpPr/>
            <p:nvPr/>
          </p:nvSpPr>
          <p:spPr>
            <a:xfrm>
              <a:off x="7449362" y="3889812"/>
              <a:ext cx="1548884" cy="2328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33C623-11EA-CA35-3C18-42733CAADD20}"/>
                </a:ext>
              </a:extLst>
            </p:cNvPr>
            <p:cNvSpPr/>
            <p:nvPr/>
          </p:nvSpPr>
          <p:spPr>
            <a:xfrm flipV="1">
              <a:off x="7468346" y="5320853"/>
              <a:ext cx="1390547" cy="2270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01EB3-F698-6413-8907-0E64F389EDE2}"/>
              </a:ext>
            </a:extLst>
          </p:cNvPr>
          <p:cNvCxnSpPr>
            <a:cxnSpLocks/>
          </p:cNvCxnSpPr>
          <p:nvPr/>
        </p:nvCxnSpPr>
        <p:spPr>
          <a:xfrm flipV="1">
            <a:off x="6700176" y="4834440"/>
            <a:ext cx="3065953" cy="74204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699B4F-E04D-CBC8-0031-6F21F3EC2533}"/>
              </a:ext>
            </a:extLst>
          </p:cNvPr>
          <p:cNvSpPr txBox="1"/>
          <p:nvPr/>
        </p:nvSpPr>
        <p:spPr>
          <a:xfrm>
            <a:off x="3459505" y="5537088"/>
            <a:ext cx="3234239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1 –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 on "add new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categorie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"    </a:t>
            </a:r>
          </a:p>
        </p:txBody>
      </p:sp>
    </p:spTree>
    <p:extLst>
      <p:ext uri="{BB962C8B-B14F-4D97-AF65-F5344CB8AC3E}">
        <p14:creationId xmlns:p14="http://schemas.microsoft.com/office/powerpoint/2010/main" val="232115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22</a:t>
            </a:fld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99B4F-E04D-CBC8-0031-6F21F3EC2533}"/>
              </a:ext>
            </a:extLst>
          </p:cNvPr>
          <p:cNvSpPr txBox="1"/>
          <p:nvPr/>
        </p:nvSpPr>
        <p:spPr>
          <a:xfrm>
            <a:off x="6428336" y="5546984"/>
            <a:ext cx="3234239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4– To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clic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 on "add new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categorie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"    </a:t>
            </a:r>
          </a:p>
        </p:txBody>
      </p:sp>
      <p:pic>
        <p:nvPicPr>
          <p:cNvPr id="2" name="Picture 1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7E44F530-E09D-60A2-0402-384C86A1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68" y="608416"/>
            <a:ext cx="9500259" cy="40577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E01EB3-F698-6413-8907-0E64F389EDE2}"/>
              </a:ext>
            </a:extLst>
          </p:cNvPr>
          <p:cNvCxnSpPr>
            <a:cxnSpLocks/>
          </p:cNvCxnSpPr>
          <p:nvPr/>
        </p:nvCxnSpPr>
        <p:spPr>
          <a:xfrm flipV="1">
            <a:off x="7996565" y="4527660"/>
            <a:ext cx="1532059" cy="9894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3BE9BC4-252D-BA72-1E13-CB40480E64DD}"/>
              </a:ext>
            </a:extLst>
          </p:cNvPr>
          <p:cNvSpPr/>
          <p:nvPr/>
        </p:nvSpPr>
        <p:spPr>
          <a:xfrm flipV="1">
            <a:off x="9554080" y="4271598"/>
            <a:ext cx="806319" cy="218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02C3B-7D5D-2588-77AB-E855B61A2B78}"/>
              </a:ext>
            </a:extLst>
          </p:cNvPr>
          <p:cNvSpPr/>
          <p:nvPr/>
        </p:nvSpPr>
        <p:spPr>
          <a:xfrm flipV="1">
            <a:off x="9554080" y="3667935"/>
            <a:ext cx="1647487" cy="228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962108-B679-44E6-07CC-B3731E6FF477}"/>
              </a:ext>
            </a:extLst>
          </p:cNvPr>
          <p:cNvCxnSpPr>
            <a:cxnSpLocks/>
          </p:cNvCxnSpPr>
          <p:nvPr/>
        </p:nvCxnSpPr>
        <p:spPr>
          <a:xfrm flipV="1">
            <a:off x="2761526" y="3854725"/>
            <a:ext cx="6776992" cy="17514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12B37E-D6FA-E50A-D608-48BCD0298571}"/>
              </a:ext>
            </a:extLst>
          </p:cNvPr>
          <p:cNvSpPr txBox="1"/>
          <p:nvPr/>
        </p:nvSpPr>
        <p:spPr>
          <a:xfrm>
            <a:off x="688595" y="5626152"/>
            <a:ext cx="3234239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2 – To put </a:t>
            </a:r>
            <a:r>
              <a:rPr lang="en-US" sz="2000" dirty="0" err="1">
                <a:solidFill>
                  <a:srgbClr val="FFFFFF"/>
                </a:solidFill>
                <a:ea typeface="Roboto"/>
                <a:cs typeface="Roboto"/>
              </a:rPr>
              <a:t>categorie</a:t>
            </a:r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 name's"  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EBC9E7-A2FD-BAB0-16C9-C09A5940DE0A}"/>
              </a:ext>
            </a:extLst>
          </p:cNvPr>
          <p:cNvCxnSpPr>
            <a:cxnSpLocks/>
          </p:cNvCxnSpPr>
          <p:nvPr/>
        </p:nvCxnSpPr>
        <p:spPr>
          <a:xfrm flipV="1">
            <a:off x="5849111" y="4112023"/>
            <a:ext cx="3679513" cy="13852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AB92A-F724-FE81-B59B-BF3C054B6A09}"/>
              </a:ext>
            </a:extLst>
          </p:cNvPr>
          <p:cNvSpPr txBox="1"/>
          <p:nvPr/>
        </p:nvSpPr>
        <p:spPr>
          <a:xfrm>
            <a:off x="4073063" y="5546983"/>
            <a:ext cx="2214941" cy="70788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3 – To select "category parent"</a:t>
            </a:r>
          </a:p>
        </p:txBody>
      </p:sp>
    </p:spTree>
    <p:extLst>
      <p:ext uri="{BB962C8B-B14F-4D97-AF65-F5344CB8AC3E}">
        <p14:creationId xmlns:p14="http://schemas.microsoft.com/office/powerpoint/2010/main" val="5537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905-7608-130E-363A-9B3232F4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dirty="0" smtClean="0"/>
              <a:t>23</a:t>
            </a:fld>
            <a:endParaRPr lang="fr-FR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0F8FA29-8CDA-93B3-FA19-5E9AA572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2" y="747269"/>
            <a:ext cx="10222674" cy="42748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5D56FD-0A7F-073C-30B1-3B3B3D81F6FD}"/>
              </a:ext>
            </a:extLst>
          </p:cNvPr>
          <p:cNvSpPr/>
          <p:nvPr/>
        </p:nvSpPr>
        <p:spPr>
          <a:xfrm>
            <a:off x="11264757" y="4658674"/>
            <a:ext cx="477943" cy="215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EC4A8-7117-E770-F5FD-C3496237C18F}"/>
              </a:ext>
            </a:extLst>
          </p:cNvPr>
          <p:cNvCxnSpPr>
            <a:cxnSpLocks/>
          </p:cNvCxnSpPr>
          <p:nvPr/>
        </p:nvCxnSpPr>
        <p:spPr>
          <a:xfrm flipV="1">
            <a:off x="8006461" y="4784960"/>
            <a:ext cx="3244083" cy="10488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C4CC11-01BF-581D-C868-C2B686015027}"/>
              </a:ext>
            </a:extLst>
          </p:cNvPr>
          <p:cNvSpPr txBox="1"/>
          <p:nvPr/>
        </p:nvSpPr>
        <p:spPr>
          <a:xfrm>
            <a:off x="6279895" y="5883452"/>
            <a:ext cx="3234239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"publish"    </a:t>
            </a:r>
          </a:p>
        </p:txBody>
      </p:sp>
    </p:spTree>
    <p:extLst>
      <p:ext uri="{BB962C8B-B14F-4D97-AF65-F5344CB8AC3E}">
        <p14:creationId xmlns:p14="http://schemas.microsoft.com/office/powerpoint/2010/main" val="25337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3- Promotion code creation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254070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4- Apply promotion 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0833948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37101CA-CDD1-54CE-4454-EB2FB061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09" y="858009"/>
            <a:ext cx="9379527" cy="46570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433C3-B621-2427-9FBA-D07A1E8DBB4A}"/>
              </a:ext>
            </a:extLst>
          </p:cNvPr>
          <p:cNvSpPr/>
          <p:nvPr/>
        </p:nvSpPr>
        <p:spPr>
          <a:xfrm>
            <a:off x="2744212" y="1707655"/>
            <a:ext cx="976709" cy="215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B7C63B-F965-4D86-075D-62D6E093A9CD}"/>
              </a:ext>
            </a:extLst>
          </p:cNvPr>
          <p:cNvSpPr/>
          <p:nvPr/>
        </p:nvSpPr>
        <p:spPr>
          <a:xfrm>
            <a:off x="5154901" y="2552782"/>
            <a:ext cx="865872" cy="178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543E0-6880-66C9-FB13-8ABA3F02AD54}"/>
              </a:ext>
            </a:extLst>
          </p:cNvPr>
          <p:cNvSpPr/>
          <p:nvPr/>
        </p:nvSpPr>
        <p:spPr>
          <a:xfrm>
            <a:off x="3813661" y="2178711"/>
            <a:ext cx="1345482" cy="22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7C19A-5FBE-C7C7-3A7D-1C10611B6054}"/>
              </a:ext>
            </a:extLst>
          </p:cNvPr>
          <p:cNvSpPr txBox="1"/>
          <p:nvPr/>
        </p:nvSpPr>
        <p:spPr>
          <a:xfrm>
            <a:off x="211604" y="286216"/>
            <a:ext cx="243067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"products"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332DEA-EDE4-1753-E688-06CAD5A136C7}"/>
              </a:ext>
            </a:extLst>
          </p:cNvPr>
          <p:cNvSpPr txBox="1"/>
          <p:nvPr/>
        </p:nvSpPr>
        <p:spPr>
          <a:xfrm>
            <a:off x="211604" y="2683052"/>
            <a:ext cx="243067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"general"   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875D1-F113-B221-8BA3-D55162E091CC}"/>
              </a:ext>
            </a:extLst>
          </p:cNvPr>
          <p:cNvSpPr txBox="1"/>
          <p:nvPr/>
        </p:nvSpPr>
        <p:spPr>
          <a:xfrm>
            <a:off x="128476" y="3902252"/>
            <a:ext cx="2610785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"sales price" 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D562-A8CF-399D-FC5A-6A527DD6EFB8}"/>
              </a:ext>
            </a:extLst>
          </p:cNvPr>
          <p:cNvCxnSpPr>
            <a:cxnSpLocks/>
          </p:cNvCxnSpPr>
          <p:nvPr/>
        </p:nvCxnSpPr>
        <p:spPr>
          <a:xfrm>
            <a:off x="1475626" y="681365"/>
            <a:ext cx="1235175" cy="10432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F1FBF1-4846-F3BD-C996-F84116B73ADA}"/>
              </a:ext>
            </a:extLst>
          </p:cNvPr>
          <p:cNvCxnSpPr>
            <a:cxnSpLocks/>
          </p:cNvCxnSpPr>
          <p:nvPr/>
        </p:nvCxnSpPr>
        <p:spPr>
          <a:xfrm flipV="1">
            <a:off x="2677302" y="2375178"/>
            <a:ext cx="1124338" cy="4392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3F90D6-3FB2-612C-D72A-51387EFEC937}"/>
              </a:ext>
            </a:extLst>
          </p:cNvPr>
          <p:cNvCxnSpPr>
            <a:cxnSpLocks/>
          </p:cNvCxnSpPr>
          <p:nvPr/>
        </p:nvCxnSpPr>
        <p:spPr>
          <a:xfrm flipV="1">
            <a:off x="2793291" y="2696849"/>
            <a:ext cx="2371247" cy="127049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6180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5- VAT management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5883459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6- Email personalization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809203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F86731F-203F-8B00-23D6-C83DF3A0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913426"/>
            <a:ext cx="9365672" cy="46432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64A4F1-7478-F87C-DFB4-D71CD6EA6E68}"/>
              </a:ext>
            </a:extLst>
          </p:cNvPr>
          <p:cNvSpPr/>
          <p:nvPr/>
        </p:nvSpPr>
        <p:spPr>
          <a:xfrm>
            <a:off x="2744212" y="1776927"/>
            <a:ext cx="921289" cy="201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09615-04FE-775D-5F37-498005D8CA64}"/>
              </a:ext>
            </a:extLst>
          </p:cNvPr>
          <p:cNvSpPr/>
          <p:nvPr/>
        </p:nvSpPr>
        <p:spPr>
          <a:xfrm>
            <a:off x="3838721" y="2261836"/>
            <a:ext cx="1170671" cy="215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77451-DF9B-1C12-BF56-482F23C85981}"/>
              </a:ext>
            </a:extLst>
          </p:cNvPr>
          <p:cNvSpPr/>
          <p:nvPr/>
        </p:nvSpPr>
        <p:spPr>
          <a:xfrm>
            <a:off x="5088357" y="3134673"/>
            <a:ext cx="835435" cy="164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4FB0E-71D2-8336-2E1B-2B4295000E38}"/>
              </a:ext>
            </a:extLst>
          </p:cNvPr>
          <p:cNvSpPr txBox="1"/>
          <p:nvPr/>
        </p:nvSpPr>
        <p:spPr>
          <a:xfrm>
            <a:off x="211604" y="286216"/>
            <a:ext cx="243067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"products"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C920B-B960-AA5E-1CDE-F6C8246F9A77}"/>
              </a:ext>
            </a:extLst>
          </p:cNvPr>
          <p:cNvSpPr txBox="1"/>
          <p:nvPr/>
        </p:nvSpPr>
        <p:spPr>
          <a:xfrm>
            <a:off x="211604" y="2267416"/>
            <a:ext cx="2292131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"general"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0BFBA-33CE-F4B8-DDCF-A9AD1BF02A71}"/>
              </a:ext>
            </a:extLst>
          </p:cNvPr>
          <p:cNvSpPr txBox="1"/>
          <p:nvPr/>
        </p:nvSpPr>
        <p:spPr>
          <a:xfrm>
            <a:off x="139604" y="3874543"/>
            <a:ext cx="2502131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Click on "tax status" 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0B19B-139F-D869-41A8-D3A4EC5B0B47}"/>
              </a:ext>
            </a:extLst>
          </p:cNvPr>
          <p:cNvCxnSpPr>
            <a:cxnSpLocks/>
          </p:cNvCxnSpPr>
          <p:nvPr/>
        </p:nvCxnSpPr>
        <p:spPr>
          <a:xfrm>
            <a:off x="1475626" y="681365"/>
            <a:ext cx="1235175" cy="10432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6C04B7-835B-D6DC-5E48-8825DDD0EA98}"/>
              </a:ext>
            </a:extLst>
          </p:cNvPr>
          <p:cNvCxnSpPr>
            <a:cxnSpLocks/>
          </p:cNvCxnSpPr>
          <p:nvPr/>
        </p:nvCxnSpPr>
        <p:spPr>
          <a:xfrm flipV="1">
            <a:off x="2504026" y="2362982"/>
            <a:ext cx="1331175" cy="9078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507656-3C9E-2982-1047-BE93740060CC}"/>
              </a:ext>
            </a:extLst>
          </p:cNvPr>
          <p:cNvCxnSpPr>
            <a:cxnSpLocks/>
          </p:cNvCxnSpPr>
          <p:nvPr/>
        </p:nvCxnSpPr>
        <p:spPr>
          <a:xfrm flipV="1">
            <a:off x="2624026" y="3238981"/>
            <a:ext cx="2423175" cy="81078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7591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1- Create a product sheet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479078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6- Bundle creation procedure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6223662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1A59D-5855-6F28-1D32-08B2D458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dirty="0" smtClean="0"/>
              <a:t>31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968C6D-C4D5-FD6D-C11F-A7CDED141BFA}"/>
              </a:ext>
            </a:extLst>
          </p:cNvPr>
          <p:cNvSpPr/>
          <p:nvPr/>
        </p:nvSpPr>
        <p:spPr>
          <a:xfrm>
            <a:off x="3159847" y="3093109"/>
            <a:ext cx="727326" cy="174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51DF0B9-FB74-EBCF-8DEF-FF93CB48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89" y="878787"/>
            <a:ext cx="9295177" cy="4605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97D9EB-D526-ADF8-D05A-022004B88377}"/>
              </a:ext>
            </a:extLst>
          </p:cNvPr>
          <p:cNvSpPr/>
          <p:nvPr/>
        </p:nvSpPr>
        <p:spPr>
          <a:xfrm>
            <a:off x="3853594" y="3648311"/>
            <a:ext cx="1206530" cy="226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3C2D86-488A-A1AB-5430-ABAE8AC24409}"/>
              </a:ext>
            </a:extLst>
          </p:cNvPr>
          <p:cNvSpPr/>
          <p:nvPr/>
        </p:nvSpPr>
        <p:spPr>
          <a:xfrm>
            <a:off x="4560175" y="1919751"/>
            <a:ext cx="1265820" cy="195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EAF9E-0CA4-F43E-D64E-D1026513487F}"/>
              </a:ext>
            </a:extLst>
          </p:cNvPr>
          <p:cNvSpPr/>
          <p:nvPr/>
        </p:nvSpPr>
        <p:spPr>
          <a:xfrm>
            <a:off x="2787202" y="1718046"/>
            <a:ext cx="899694" cy="198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E97026-E3A4-1A0E-7B77-B7BC7A932C4F}"/>
              </a:ext>
            </a:extLst>
          </p:cNvPr>
          <p:cNvCxnSpPr>
            <a:cxnSpLocks/>
          </p:cNvCxnSpPr>
          <p:nvPr/>
        </p:nvCxnSpPr>
        <p:spPr>
          <a:xfrm>
            <a:off x="2005835" y="1199278"/>
            <a:ext cx="748470" cy="6263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D553DE-620A-E60F-E584-9FD9AAE4936D}"/>
              </a:ext>
            </a:extLst>
          </p:cNvPr>
          <p:cNvSpPr txBox="1"/>
          <p:nvPr/>
        </p:nvSpPr>
        <p:spPr>
          <a:xfrm>
            <a:off x="256428" y="768069"/>
            <a:ext cx="216173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Roboto"/>
                <a:cs typeface="Roboto"/>
              </a:rPr>
              <a:t>Click on "products"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A671C-B9A1-FB25-FD8B-9F1D033DA3D2}"/>
              </a:ext>
            </a:extLst>
          </p:cNvPr>
          <p:cNvSpPr txBox="1"/>
          <p:nvPr/>
        </p:nvSpPr>
        <p:spPr>
          <a:xfrm>
            <a:off x="43516" y="2863569"/>
            <a:ext cx="2643588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Roboto"/>
                <a:cs typeface="Roboto"/>
              </a:rPr>
              <a:t>Go to picklist and choose "smart bundle" 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BFE0E7-37CD-9899-03B8-9B564163734E}"/>
              </a:ext>
            </a:extLst>
          </p:cNvPr>
          <p:cNvCxnSpPr>
            <a:cxnSpLocks/>
          </p:cNvCxnSpPr>
          <p:nvPr/>
        </p:nvCxnSpPr>
        <p:spPr>
          <a:xfrm flipV="1">
            <a:off x="2711805" y="2060995"/>
            <a:ext cx="1813030" cy="11329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01FD7F-C549-1B2A-1AF1-8783C93A85E2}"/>
              </a:ext>
            </a:extLst>
          </p:cNvPr>
          <p:cNvSpPr txBox="1"/>
          <p:nvPr/>
        </p:nvSpPr>
        <p:spPr>
          <a:xfrm>
            <a:off x="77133" y="4085010"/>
            <a:ext cx="2643588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Roboto"/>
                <a:cs typeface="Roboto"/>
              </a:rPr>
              <a:t>Clik on "bundled products" 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D2DC52-E49D-1E89-512D-1A4E76A97629}"/>
              </a:ext>
            </a:extLst>
          </p:cNvPr>
          <p:cNvCxnSpPr>
            <a:cxnSpLocks/>
          </p:cNvCxnSpPr>
          <p:nvPr/>
        </p:nvCxnSpPr>
        <p:spPr>
          <a:xfrm flipV="1">
            <a:off x="2666981" y="3842730"/>
            <a:ext cx="1163089" cy="5390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10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7- Cross sell and up sells creation procedure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306799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67B939-A14B-1CDD-175B-D427430A5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5" y="575000"/>
            <a:ext cx="11042072" cy="540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9D4AC8-681C-2735-3A2F-4780251C38BC}"/>
              </a:ext>
            </a:extLst>
          </p:cNvPr>
          <p:cNvSpPr/>
          <p:nvPr/>
        </p:nvSpPr>
        <p:spPr>
          <a:xfrm>
            <a:off x="1580431" y="3009982"/>
            <a:ext cx="1461617" cy="22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0DEFD2-CE91-A87C-8A59-C2A9905F3A06}"/>
              </a:ext>
            </a:extLst>
          </p:cNvPr>
          <p:cNvSpPr/>
          <p:nvPr/>
        </p:nvSpPr>
        <p:spPr>
          <a:xfrm>
            <a:off x="319666" y="1582964"/>
            <a:ext cx="1101399" cy="243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AA80F-A8D0-D0BE-FEA9-0CB9417404E8}"/>
              </a:ext>
            </a:extLst>
          </p:cNvPr>
          <p:cNvSpPr/>
          <p:nvPr/>
        </p:nvSpPr>
        <p:spPr>
          <a:xfrm>
            <a:off x="3104431" y="2192564"/>
            <a:ext cx="1018272" cy="22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A9FF79-7263-E837-1DC7-C9888DCA636C}"/>
              </a:ext>
            </a:extLst>
          </p:cNvPr>
          <p:cNvSpPr/>
          <p:nvPr/>
        </p:nvSpPr>
        <p:spPr>
          <a:xfrm>
            <a:off x="3104430" y="2622054"/>
            <a:ext cx="1018272" cy="22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6980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7- Customer account creation / validation procedure</a:t>
            </a:r>
            <a:endParaRPr lang="en-US" sz="3200" b="1" dirty="0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987242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7- Ordering a product on </a:t>
            </a:r>
            <a:r>
              <a:rPr lang="en-US" sz="3200" b="1" dirty="0" err="1">
                <a:solidFill>
                  <a:schemeClr val="bg1"/>
                </a:solidFill>
                <a:ea typeface="+mj-lt"/>
                <a:cs typeface="+mj-lt"/>
              </a:rPr>
              <a:t>Ekovya</a:t>
            </a:r>
            <a:endParaRPr lang="en-US" sz="3200" b="1" dirty="0" err="1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4631644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739B5A-E11D-3403-0D11-7F09768DA009}"/>
              </a:ext>
            </a:extLst>
          </p:cNvPr>
          <p:cNvCxnSpPr/>
          <p:nvPr/>
        </p:nvCxnSpPr>
        <p:spPr>
          <a:xfrm flipH="1">
            <a:off x="5721796" y="1677635"/>
            <a:ext cx="3908" cy="387447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315B206-44C5-DC39-F7B3-AA972E4A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2692431"/>
            <a:ext cx="12197937" cy="109554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a typeface="+mj-lt"/>
                <a:cs typeface="+mj-lt"/>
              </a:rPr>
              <a:t>7- Products search and addition to basket</a:t>
            </a:r>
            <a:endParaRPr lang="en-US" sz="3200" b="1" dirty="0" err="1">
              <a:solidFill>
                <a:schemeClr val="bg1"/>
              </a:solidFill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8925197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64A01-9E7D-BEF6-D991-C9A3F691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3548"/>
            <a:ext cx="9582410" cy="1738520"/>
          </a:xfrm>
        </p:spPr>
        <p:txBody>
          <a:bodyPr/>
          <a:lstStyle/>
          <a:p>
            <a:r>
              <a:rPr lang="en-US">
                <a:latin typeface="Calibri Light"/>
                <a:cs typeface="Calibri Light"/>
              </a:rPr>
              <a:t>Thank you for your trust!</a:t>
            </a:r>
            <a:endParaRPr lang="fr-FR">
              <a:ea typeface="Roboto"/>
              <a:cs typeface="Roboto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4213D5-633A-25C9-BF59-1CBE75963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9769" y="4160072"/>
            <a:ext cx="9388928" cy="1226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Segoe UI"/>
                <a:ea typeface="Roboto"/>
                <a:cs typeface="Segoe UI"/>
              </a:rPr>
              <a:t>SIGMA360 – CRM ALPHA - 2023</a:t>
            </a:r>
          </a:p>
          <a:p>
            <a:endParaRPr lang="fr-FR">
              <a:solidFill>
                <a:srgbClr val="FFFFFF"/>
              </a:solidFill>
              <a:latin typeface="Segoe UI"/>
              <a:ea typeface="Roboto"/>
              <a:cs typeface="Segoe UI"/>
            </a:endParaRPr>
          </a:p>
          <a:p>
            <a:endParaRPr lang="fr-FR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C0A722D-CF90-A5F8-A6FB-E2276DC949A3}"/>
              </a:ext>
            </a:extLst>
          </p:cNvPr>
          <p:cNvSpPr txBox="1">
            <a:spLocks/>
          </p:cNvSpPr>
          <p:nvPr/>
        </p:nvSpPr>
        <p:spPr>
          <a:xfrm>
            <a:off x="244170" y="5967516"/>
            <a:ext cx="5043470" cy="711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latin typeface="Roboto"/>
                <a:ea typeface="Calibri"/>
                <a:cs typeface="Calibri"/>
              </a:rPr>
              <a:t>Responsible of Document: Olivier </a:t>
            </a:r>
            <a:r>
              <a:rPr lang="en-US" sz="1200">
                <a:latin typeface="Roboto"/>
                <a:ea typeface="Calibri"/>
                <a:cs typeface="Segoe UI"/>
              </a:rPr>
              <a:t>CHANTHASENG</a:t>
            </a:r>
            <a:endParaRPr lang="en-US" sz="1200">
              <a:latin typeface="Roboto"/>
              <a:ea typeface="Calibri"/>
              <a:cs typeface="Calibri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latin typeface="Roboto"/>
                <a:ea typeface="Calibri"/>
                <a:cs typeface="Calibri"/>
              </a:rPr>
              <a:t>Author:  Samira MHAMSA 02/11/2023</a:t>
            </a:r>
            <a:endParaRPr lang="en-US" sz="1200">
              <a:latin typeface="Roboto"/>
              <a:ea typeface="Roboto"/>
              <a:cs typeface="Roboto"/>
            </a:endParaRPr>
          </a:p>
          <a:p>
            <a:endParaRPr lang="fr-FR" sz="12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7333461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4D458-875E-B512-D978-A8283197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4</a:t>
            </a:fld>
            <a:endParaRPr lang="fr-F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6C8700-0C98-AC89-BB17-5C812B645E60}"/>
              </a:ext>
            </a:extLst>
          </p:cNvPr>
          <p:cNvGrpSpPr/>
          <p:nvPr/>
        </p:nvGrpSpPr>
        <p:grpSpPr>
          <a:xfrm>
            <a:off x="93737" y="662862"/>
            <a:ext cx="12017313" cy="5535843"/>
            <a:chOff x="61850" y="1460047"/>
            <a:chExt cx="11908456" cy="5044234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33D1CD2-A1F1-BD2D-5028-FECBC4015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240" r="1152" b="8052"/>
            <a:stretch/>
          </p:blipFill>
          <p:spPr>
            <a:xfrm>
              <a:off x="2626425" y="1460047"/>
              <a:ext cx="9343881" cy="4422939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DDE5B3-C798-B8DA-1CA8-D26BA860FFA4}"/>
                </a:ext>
              </a:extLst>
            </p:cNvPr>
            <p:cNvGrpSpPr/>
            <p:nvPr/>
          </p:nvGrpSpPr>
          <p:grpSpPr>
            <a:xfrm>
              <a:off x="108856" y="4495304"/>
              <a:ext cx="4497780" cy="2008977"/>
              <a:chOff x="108856" y="4495304"/>
              <a:chExt cx="4497780" cy="200897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56B5DD-5C88-05A2-AA20-2215720AFCAD}"/>
                  </a:ext>
                </a:extLst>
              </p:cNvPr>
              <p:cNvSpPr/>
              <p:nvPr/>
            </p:nvSpPr>
            <p:spPr>
              <a:xfrm>
                <a:off x="3666505" y="4495304"/>
                <a:ext cx="940131" cy="21771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339E3-76DF-4AA5-48F2-033F8B17BD6E}"/>
                  </a:ext>
                </a:extLst>
              </p:cNvPr>
              <p:cNvSpPr txBox="1"/>
              <p:nvPr/>
            </p:nvSpPr>
            <p:spPr>
              <a:xfrm>
                <a:off x="108856" y="6167747"/>
                <a:ext cx="2864921" cy="33653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8575">
                <a:solidFill>
                  <a:srgbClr val="FFFF0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ea typeface="Roboto"/>
                    <a:cs typeface="Roboto"/>
                  </a:rPr>
                  <a:t>3 - To select "all products"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47BD7CB-BFE3-80AA-33E0-8077AF5A3B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41463" y="4713288"/>
                <a:ext cx="2125663" cy="145415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2542DE-2936-41D1-E36B-98A91A4505A9}"/>
                </a:ext>
              </a:extLst>
            </p:cNvPr>
            <p:cNvGrpSpPr/>
            <p:nvPr/>
          </p:nvGrpSpPr>
          <p:grpSpPr>
            <a:xfrm>
              <a:off x="71925" y="4495304"/>
              <a:ext cx="3495621" cy="890716"/>
              <a:chOff x="71925" y="4495304"/>
              <a:chExt cx="3495621" cy="89071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0035882-53C5-5BF7-8454-34EC7F16F49A}"/>
                  </a:ext>
                </a:extLst>
              </p:cNvPr>
              <p:cNvCxnSpPr/>
              <p:nvPr/>
            </p:nvCxnSpPr>
            <p:spPr>
              <a:xfrm flipV="1">
                <a:off x="1476869" y="4583255"/>
                <a:ext cx="1181595" cy="41167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B420D-93E1-F1CB-861F-F3C6BDE2C45D}"/>
                  </a:ext>
                </a:extLst>
              </p:cNvPr>
              <p:cNvSpPr txBox="1"/>
              <p:nvPr/>
            </p:nvSpPr>
            <p:spPr>
              <a:xfrm>
                <a:off x="71925" y="5049486"/>
                <a:ext cx="2535248" cy="33653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rgbClr val="FFFF0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FFFFFF"/>
                    </a:solidFill>
                    <a:ea typeface="Roboto"/>
                    <a:cs typeface="Roboto"/>
                  </a:rPr>
                  <a:t>2 - To select "products"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EA2FD3-D461-99D5-1353-3F29C524A9FB}"/>
                  </a:ext>
                </a:extLst>
              </p:cNvPr>
              <p:cNvSpPr/>
              <p:nvPr/>
            </p:nvSpPr>
            <p:spPr>
              <a:xfrm>
                <a:off x="2657103" y="4495304"/>
                <a:ext cx="910443" cy="21771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3E657E-A8AD-880A-EF9D-1D0A10DD287A}"/>
                </a:ext>
              </a:extLst>
            </p:cNvPr>
            <p:cNvGrpSpPr/>
            <p:nvPr/>
          </p:nvGrpSpPr>
          <p:grpSpPr>
            <a:xfrm>
              <a:off x="61850" y="1703477"/>
              <a:ext cx="3565073" cy="1053289"/>
              <a:chOff x="61850" y="1703477"/>
              <a:chExt cx="3565073" cy="105328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EF3C9F-D463-4C88-8A0A-A40B72CD6755}"/>
                  </a:ext>
                </a:extLst>
              </p:cNvPr>
              <p:cNvSpPr/>
              <p:nvPr/>
            </p:nvSpPr>
            <p:spPr>
              <a:xfrm>
                <a:off x="2657104" y="1703477"/>
                <a:ext cx="969819" cy="2276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7D5D48-F193-C3EE-C723-E3CCA8402E57}"/>
                  </a:ext>
                </a:extLst>
              </p:cNvPr>
              <p:cNvSpPr txBox="1"/>
              <p:nvPr/>
            </p:nvSpPr>
            <p:spPr>
              <a:xfrm>
                <a:off x="61850" y="2387434"/>
                <a:ext cx="2525981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rgbClr val="FFFF0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FFFFFF"/>
                    </a:solidFill>
                    <a:ea typeface="Roboto"/>
                    <a:cs typeface="Roboto"/>
                  </a:rPr>
                  <a:t>1- To select dashboard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2C189E3-9E70-6EE8-1F80-A6504DC2D4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8322" y="1861828"/>
                <a:ext cx="1320140" cy="53043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913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8605B-1748-613D-E60C-774352A9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7EE48-672C-5858-9153-AD1429C9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5</a:t>
            </a:fld>
            <a:endParaRPr lang="fr-F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690C7D-1248-8CB6-6758-65A3FDAF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0" y="877883"/>
            <a:ext cx="11838818" cy="4872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FFDE99-ABD5-F33D-E3E7-A0DBB9725717}"/>
              </a:ext>
            </a:extLst>
          </p:cNvPr>
          <p:cNvSpPr/>
          <p:nvPr/>
        </p:nvSpPr>
        <p:spPr>
          <a:xfrm>
            <a:off x="1927664" y="3152910"/>
            <a:ext cx="777277" cy="15787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B077-E67F-FF5E-1573-EB5BD199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  COPIL du 12/04/2023, PMO: Nadine LNALO &amp; Pierre DUPRAY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461B9-C6C8-7979-256A-4A43B5E3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6</a:t>
            </a:fld>
            <a:endParaRPr lang="fr-F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B955F4-5E59-EE46-561C-14436E0C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35" y="1436658"/>
            <a:ext cx="3886200" cy="1833154"/>
          </a:xfrm>
          <a:prstGeom prst="rect">
            <a:avLst/>
          </a:prstGeom>
        </p:spPr>
      </p:pic>
      <p:pic>
        <p:nvPicPr>
          <p:cNvPr id="6" name="Picture 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5962E78-573D-F860-85E1-DBEC3BC2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68" y="38100"/>
            <a:ext cx="1382237" cy="64370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4F85B4-EE1F-19EF-5A58-C0E41B402F16}"/>
              </a:ext>
            </a:extLst>
          </p:cNvPr>
          <p:cNvSpPr/>
          <p:nvPr/>
        </p:nvSpPr>
        <p:spPr>
          <a:xfrm>
            <a:off x="5804506" y="6013752"/>
            <a:ext cx="1378855" cy="27819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3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AAF32-2ED2-B027-DF1C-6838124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7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AD7F2-76F3-0A66-03D0-ED55AB441334}"/>
              </a:ext>
            </a:extLst>
          </p:cNvPr>
          <p:cNvSpPr/>
          <p:nvPr/>
        </p:nvSpPr>
        <p:spPr>
          <a:xfrm>
            <a:off x="3874325" y="2575460"/>
            <a:ext cx="455222" cy="178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F4385E-67D4-2863-A4EF-9A4DFFC1F6BD}"/>
              </a:ext>
            </a:extLst>
          </p:cNvPr>
          <p:cNvGrpSpPr/>
          <p:nvPr/>
        </p:nvGrpSpPr>
        <p:grpSpPr>
          <a:xfrm>
            <a:off x="247403" y="663039"/>
            <a:ext cx="11845635" cy="4499456"/>
            <a:chOff x="801584" y="1197428"/>
            <a:chExt cx="11291454" cy="3965067"/>
          </a:xfrm>
        </p:grpSpPr>
        <p:pic>
          <p:nvPicPr>
            <p:cNvPr id="6" name="Picture 5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49027D55-F8D9-DEA4-A4F3-F038213F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909" y="2031972"/>
              <a:ext cx="10084129" cy="3130523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FC09842-B594-67C2-59F1-2D84ADC8C7B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432" y="1617891"/>
              <a:ext cx="1715986" cy="104304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2DC991-EE6E-5112-AEC2-88729FB40A0C}"/>
                </a:ext>
              </a:extLst>
            </p:cNvPr>
            <p:cNvSpPr txBox="1"/>
            <p:nvPr/>
          </p:nvSpPr>
          <p:spPr>
            <a:xfrm>
              <a:off x="801584" y="1197428"/>
              <a:ext cx="2525981" cy="3254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rgbClr val="FFFF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ea typeface="Roboto"/>
                  <a:cs typeface="Roboto"/>
                </a:rPr>
                <a:t>4- To </a:t>
              </a:r>
              <a:r>
                <a:rPr lang="en-US" dirty="0" err="1">
                  <a:solidFill>
                    <a:srgbClr val="FFFFFF"/>
                  </a:solidFill>
                  <a:ea typeface="Roboto"/>
                  <a:cs typeface="Roboto"/>
                </a:rPr>
                <a:t>clic</a:t>
              </a:r>
              <a:r>
                <a:rPr lang="en-US" dirty="0">
                  <a:solidFill>
                    <a:srgbClr val="FFFFFF"/>
                  </a:solidFill>
                  <a:ea typeface="Roboto"/>
                  <a:cs typeface="Roboto"/>
                </a:rPr>
                <a:t> on "add new"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85E9E12-F9B6-CA4D-8811-9CE3BEDCA3BF}"/>
              </a:ext>
            </a:extLst>
          </p:cNvPr>
          <p:cNvSpPr/>
          <p:nvPr/>
        </p:nvSpPr>
        <p:spPr>
          <a:xfrm>
            <a:off x="3478480" y="2238992"/>
            <a:ext cx="484911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AAF32-2ED2-B027-DF1C-6838124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F7C8AB-7908-E011-5D52-A7B27986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61" y="1407869"/>
            <a:ext cx="10232570" cy="3300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477BB-DF7C-B4DE-8281-FE2396F199BF}"/>
              </a:ext>
            </a:extLst>
          </p:cNvPr>
          <p:cNvSpPr txBox="1"/>
          <p:nvPr/>
        </p:nvSpPr>
        <p:spPr>
          <a:xfrm>
            <a:off x="415636" y="742207"/>
            <a:ext cx="425779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Roboto"/>
                <a:cs typeface="Roboto"/>
              </a:rPr>
              <a:t>5- To put a product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5637C3-6FF0-FFC8-756D-08BAB99C3A45}"/>
              </a:ext>
            </a:extLst>
          </p:cNvPr>
          <p:cNvCxnSpPr>
            <a:cxnSpLocks/>
          </p:cNvCxnSpPr>
          <p:nvPr/>
        </p:nvCxnSpPr>
        <p:spPr>
          <a:xfrm>
            <a:off x="1662420" y="1132983"/>
            <a:ext cx="1696193" cy="250767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A5B37BD-A617-733B-4653-1B8DE3E3B658}"/>
              </a:ext>
            </a:extLst>
          </p:cNvPr>
          <p:cNvSpPr/>
          <p:nvPr/>
        </p:nvSpPr>
        <p:spPr>
          <a:xfrm>
            <a:off x="3102428" y="3673928"/>
            <a:ext cx="6808520" cy="257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AAF32-2ED2-B027-DF1C-6838124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3E79-6AE7-4E99-B417-E53FC8573CC9}" type="slidenum">
              <a:rPr lang="fr-FR" smtClean="0"/>
              <a:t>9</a:t>
            </a:fld>
            <a:endParaRPr lang="fr-FR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6F77659-8DA7-D843-BDAE-21015553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66" y="1512418"/>
            <a:ext cx="9995064" cy="3813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31483-D034-5464-866C-5198161EA6BB}"/>
              </a:ext>
            </a:extLst>
          </p:cNvPr>
          <p:cNvSpPr/>
          <p:nvPr/>
        </p:nvSpPr>
        <p:spPr>
          <a:xfrm>
            <a:off x="3310246" y="4257798"/>
            <a:ext cx="6620495" cy="1019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60EBF-401C-3E85-FACC-799D90B1CB51}"/>
              </a:ext>
            </a:extLst>
          </p:cNvPr>
          <p:cNvSpPr txBox="1"/>
          <p:nvPr/>
        </p:nvSpPr>
        <p:spPr>
          <a:xfrm>
            <a:off x="267194" y="801584"/>
            <a:ext cx="2093026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8575"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a typeface="Roboto"/>
                <a:cs typeface="Roboto"/>
              </a:rPr>
              <a:t>6 - To add text</a:t>
            </a:r>
            <a:endParaRPr lang="en-US" sz="2000" dirty="0" err="1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00135-A4EA-E379-FA33-4B7BFB4CB38E}"/>
              </a:ext>
            </a:extLst>
          </p:cNvPr>
          <p:cNvCxnSpPr>
            <a:cxnSpLocks/>
          </p:cNvCxnSpPr>
          <p:nvPr/>
        </p:nvCxnSpPr>
        <p:spPr>
          <a:xfrm>
            <a:off x="1078550" y="1192360"/>
            <a:ext cx="2379024" cy="303216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6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-Ekovya">
  <a:themeElements>
    <a:clrScheme name="Thème-Ekovya">
      <a:dk1>
        <a:sysClr val="windowText" lastClr="000000"/>
      </a:dk1>
      <a:lt1>
        <a:sysClr val="window" lastClr="FFFFFF"/>
      </a:lt1>
      <a:dk2>
        <a:srgbClr val="52684D"/>
      </a:dk2>
      <a:lt2>
        <a:srgbClr val="709F2E"/>
      </a:lt2>
      <a:accent1>
        <a:srgbClr val="52684D"/>
      </a:accent1>
      <a:accent2>
        <a:srgbClr val="526A4F"/>
      </a:accent2>
      <a:accent3>
        <a:srgbClr val="709F2E"/>
      </a:accent3>
      <a:accent4>
        <a:srgbClr val="99A533"/>
      </a:accent4>
      <a:accent5>
        <a:srgbClr val="C9C000"/>
      </a:accent5>
      <a:accent6>
        <a:srgbClr val="E95311"/>
      </a:accent6>
      <a:hlink>
        <a:srgbClr val="F9E3D6"/>
      </a:hlink>
      <a:folHlink>
        <a:srgbClr val="FFFFFF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-Ekovya" id="{B93A8A4F-66CC-41E5-B85F-CC1C16446D3B}" vid="{C0EC2653-4062-4FBD-B833-C8F67E2C6F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AE86B12B2892468B4E66F9F0873F45" ma:contentTypeVersion="15" ma:contentTypeDescription="Create a new document." ma:contentTypeScope="" ma:versionID="ff8b3f593a3b18c614f55e7798a0c7b7">
  <xsd:schema xmlns:xsd="http://www.w3.org/2001/XMLSchema" xmlns:xs="http://www.w3.org/2001/XMLSchema" xmlns:p="http://schemas.microsoft.com/office/2006/metadata/properties" xmlns:ns2="5e559808-d930-4970-91a1-bd6f234f8931" xmlns:ns3="e8aab117-5955-4390-81ce-465e4528e65f" targetNamespace="http://schemas.microsoft.com/office/2006/metadata/properties" ma:root="true" ma:fieldsID="edc24b2e0e41619a1ca2dcefd59f18a2" ns2:_="" ns3:_="">
    <xsd:import namespace="5e559808-d930-4970-91a1-bd6f234f8931"/>
    <xsd:import namespace="e8aab117-5955-4390-81ce-465e4528e6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Typededocument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59808-d930-4970-91a1-bd6f234f89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1ffef63-4b63-4086-abdd-edc9d1547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ypededocument" ma:index="21" nillable="true" ma:displayName="Type de document" ma:format="Dropdown" ma:internalName="Typededocument">
      <xsd:simpleType>
        <xsd:restriction base="dms:Text">
          <xsd:maxLength value="255"/>
        </xsd:restriction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ab117-5955-4390-81ce-465e4528e65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d325a2c-4f9d-485a-8b53-02385c9b2f22}" ma:internalName="TaxCatchAll" ma:showField="CatchAllData" ma:web="e8aab117-5955-4390-81ce-465e4528e6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aab117-5955-4390-81ce-465e4528e65f" xsi:nil="true"/>
    <lcf76f155ced4ddcb4097134ff3c332f xmlns="5e559808-d930-4970-91a1-bd6f234f8931">
      <Terms xmlns="http://schemas.microsoft.com/office/infopath/2007/PartnerControls"/>
    </lcf76f155ced4ddcb4097134ff3c332f>
    <Typededocument xmlns="5e559808-d930-4970-91a1-bd6f234f8931" xsi:nil="true"/>
    <SharedWithUsers xmlns="e8aab117-5955-4390-81ce-465e4528e65f">
      <UserInfo>
        <DisplayName>Nadine LNALO</DisplayName>
        <AccountId>416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CCAD7D1-0D1D-418F-A7DA-105DFAE517AC}">
  <ds:schemaRefs>
    <ds:schemaRef ds:uri="5e559808-d930-4970-91a1-bd6f234f8931"/>
    <ds:schemaRef ds:uri="e8aab117-5955-4390-81ce-465e4528e6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3E7B9E-293F-4862-A457-3AFB304DA9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796812-06DD-42A4-9A7C-60FB0C56B7B9}">
  <ds:schemaRefs>
    <ds:schemaRef ds:uri="5e559808-d930-4970-91a1-bd6f234f8931"/>
    <ds:schemaRef ds:uri="e8aab117-5955-4390-81ce-465e4528e65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Thème-Ekovya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Thème-Ekovya</vt:lpstr>
      <vt:lpstr>CUSTOMIZING GUIDE WOOCOMMERCE</vt:lpstr>
      <vt:lpstr>SUMMARY</vt:lpstr>
      <vt:lpstr>1- Create a product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image</vt:lpstr>
      <vt:lpstr>PowerPoint Presentation</vt:lpstr>
      <vt:lpstr>PowerPoint Presentation</vt:lpstr>
      <vt:lpstr>PowerPoint Presentation</vt:lpstr>
      <vt:lpstr>Add tags</vt:lpstr>
      <vt:lpstr>PowerPoint Presentation</vt:lpstr>
      <vt:lpstr>Add categorie</vt:lpstr>
      <vt:lpstr>PowerPoint Presentation</vt:lpstr>
      <vt:lpstr>2- Add new categorie</vt:lpstr>
      <vt:lpstr>PowerPoint Presentation</vt:lpstr>
      <vt:lpstr>PowerPoint Presentation</vt:lpstr>
      <vt:lpstr>PowerPoint Presentation</vt:lpstr>
      <vt:lpstr>3- Promotion code creation</vt:lpstr>
      <vt:lpstr>4- Apply promotion </vt:lpstr>
      <vt:lpstr>PowerPoint Presentation</vt:lpstr>
      <vt:lpstr>5- VAT management</vt:lpstr>
      <vt:lpstr>6- Email personalization</vt:lpstr>
      <vt:lpstr>PowerPoint Presentation</vt:lpstr>
      <vt:lpstr>6- Bundle creation procedure</vt:lpstr>
      <vt:lpstr>PowerPoint Presentation</vt:lpstr>
      <vt:lpstr>7- Cross sell and up sells creation procedure</vt:lpstr>
      <vt:lpstr>PowerPoint Presentation</vt:lpstr>
      <vt:lpstr>7- Customer account creation / validation procedure</vt:lpstr>
      <vt:lpstr>7- Ordering a product on Ekovya</vt:lpstr>
      <vt:lpstr>7- Products search and addition to basket</vt:lpstr>
      <vt:lpstr>Thank you for your trust!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nos jours, l’écologie est au cœur des préoccupations des entreprises et des clients.  EKOVYA s’engage auprès de ses clients et collaborateurs à exercer dans ses pratiques une démarche écologique, en sélectionnant rigoureusement ses partenaires qui partagent les valeurs d’EKOVYA.  EKOVYA propose des solutions clé en main qui permettent à ses clients d’intégrer une démarche RSE dans leur organisation.</dc:title>
  <dc:creator>Sonia DJORDAN [EKVY]</dc:creator>
  <cp:revision>639</cp:revision>
  <dcterms:created xsi:type="dcterms:W3CDTF">2023-02-10T13:12:36Z</dcterms:created>
  <dcterms:modified xsi:type="dcterms:W3CDTF">2023-12-06T11:51:11Z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0x01010051AE86B12B2892468B4E66F9F0873F45</vt:lpwstr>
  </property>
  <property fmtid="{D5CDD505-2E9C-101B-9397-08002B2CF9AE}" pid="3" name="MediaServiceImageTags">
    <vt:lpwstr/>
  </property>
</Properties>
</file>